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7"/>
  </p:notesMasterIdLst>
  <p:handoutMasterIdLst>
    <p:handoutMasterId r:id="rId28"/>
  </p:handoutMasterIdLst>
  <p:sldIdLst>
    <p:sldId id="256" r:id="rId5"/>
    <p:sldId id="277" r:id="rId6"/>
    <p:sldId id="286" r:id="rId7"/>
    <p:sldId id="263" r:id="rId8"/>
    <p:sldId id="264" r:id="rId9"/>
    <p:sldId id="306" r:id="rId10"/>
    <p:sldId id="262" r:id="rId11"/>
    <p:sldId id="258" r:id="rId12"/>
    <p:sldId id="290" r:id="rId13"/>
    <p:sldId id="291" r:id="rId14"/>
    <p:sldId id="293" r:id="rId15"/>
    <p:sldId id="292" r:id="rId16"/>
    <p:sldId id="313" r:id="rId17"/>
    <p:sldId id="314" r:id="rId18"/>
    <p:sldId id="295" r:id="rId19"/>
    <p:sldId id="307" r:id="rId20"/>
    <p:sldId id="308" r:id="rId21"/>
    <p:sldId id="309" r:id="rId22"/>
    <p:sldId id="310" r:id="rId23"/>
    <p:sldId id="311" r:id="rId24"/>
    <p:sldId id="312"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93215" autoAdjust="0"/>
  </p:normalViewPr>
  <p:slideViewPr>
    <p:cSldViewPr snapToGrid="0">
      <p:cViewPr>
        <p:scale>
          <a:sx n="115" d="100"/>
          <a:sy n="115" d="100"/>
        </p:scale>
        <p:origin x="-186" y="-60"/>
      </p:cViewPr>
      <p:guideLst>
        <p:guide orient="horz" pos="792"/>
        <p:guide orient="horz" pos="960"/>
        <p:guide pos="3144"/>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6/7/2024</a:t>
            </a:fld>
            <a:endParaRPr lang="en-US" dirty="0"/>
          </a:p>
        </p:txBody>
      </p:sp>
      <p:sp>
        <p:nvSpPr>
          <p:cNvPr id="4" name="Footer Placeholder 3">
            <a:extLst>
              <a:ext uri="{FF2B5EF4-FFF2-40B4-BE49-F238E27FC236}">
                <a16:creationId xmlns=""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6/7/2024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002355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2749257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2749257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2749257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2749257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2749257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2749257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895658-EA1F-4910-80AB-4DA76E167475}" type="slidenum">
              <a:rPr lang="en-US" smtClean="0"/>
              <a:t>21</a:t>
            </a:fld>
            <a:endParaRPr lang="en-US" dirty="0"/>
          </a:p>
        </p:txBody>
      </p:sp>
    </p:spTree>
    <p:extLst>
      <p:ext uri="{BB962C8B-B14F-4D97-AF65-F5344CB8AC3E}">
        <p14:creationId xmlns:p14="http://schemas.microsoft.com/office/powerpoint/2010/main" val="27492570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13.png"/><Relationship Id="rId4"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5.sv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13.png"/><Relationship Id="rId4" Type="http://schemas.openxmlformats.org/officeDocument/2006/relationships/image" Target="../media/image2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5.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5.png"/><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7.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7.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svg"/><Relationship Id="rId7" Type="http://schemas.openxmlformats.org/officeDocument/2006/relationships/image" Target="../media/image4.svg"/><Relationship Id="rId12"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2.svg"/><Relationship Id="rId5" Type="http://schemas.openxmlformats.org/officeDocument/2006/relationships/image" Target="../media/image13.svg"/><Relationship Id="rId10"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344" name="Rectangle 343">
            <a:extLst>
              <a:ext uri="{FF2B5EF4-FFF2-40B4-BE49-F238E27FC236}">
                <a16:creationId xmlns=""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6C25C416-A3A2-4CF9-9532-2C0BFB51CFDF}"/>
              </a:ext>
            </a:extLst>
          </p:cNvPr>
          <p:cNvSpPr>
            <a:spLocks noGrp="1"/>
          </p:cNvSpPr>
          <p:nvPr>
            <p:ph type="ctrTitle" hasCustomPrompt="1"/>
          </p:nvPr>
        </p:nvSpPr>
        <p:spPr>
          <a:xfrm>
            <a:off x="6084664" y="1122363"/>
            <a:ext cx="5486400" cy="2387600"/>
          </a:xfrm>
        </p:spPr>
        <p:txBody>
          <a:bodyPr anchor="b"/>
          <a:lstStyle>
            <a:lvl1pPr algn="l">
              <a:defRPr sz="6000" cap="all" baseline="0">
                <a:solidFill>
                  <a:schemeClr val="tx2"/>
                </a:solidFill>
              </a:defRPr>
            </a:lvl1pPr>
          </a:lstStyle>
          <a:p>
            <a:r>
              <a:rPr lang="en-US" dirty="0"/>
              <a:t>Click to add title</a:t>
            </a:r>
          </a:p>
        </p:txBody>
      </p:sp>
      <p:sp>
        <p:nvSpPr>
          <p:cNvPr id="3" name="Subtitle 2">
            <a:extLst>
              <a:ext uri="{FF2B5EF4-FFF2-40B4-BE49-F238E27FC236}">
                <a16:creationId xmlns="" xmlns:a16="http://schemas.microsoft.com/office/drawing/2014/main" id="{43D32955-BB06-40DE-A14A-2170FD41AD52}"/>
              </a:ext>
            </a:extLst>
          </p:cNvPr>
          <p:cNvSpPr>
            <a:spLocks noGrp="1"/>
          </p:cNvSpPr>
          <p:nvPr>
            <p:ph type="subTitle" idx="1"/>
          </p:nvPr>
        </p:nvSpPr>
        <p:spPr>
          <a:xfrm>
            <a:off x="6080759" y="3602038"/>
            <a:ext cx="5486400" cy="1655762"/>
          </a:xfrm>
        </p:spPr>
        <p:txBody>
          <a:bodyPr>
            <a:norm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Rectangle 9">
            <a:extLst>
              <a:ext uri="{FF2B5EF4-FFF2-40B4-BE49-F238E27FC236}">
                <a16:creationId xmlns=""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 xmlns:a16="http://schemas.microsoft.com/office/drawing/2014/main" id="{AEE6DE36-A3C9-4D40-B471-F49B6A875D39}"/>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 xmlns:a16="http://schemas.microsoft.com/office/drawing/2014/main" id="{99FF86FA-8891-4235-B88B-CFCA3B57E53A}"/>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15" name="Text Placeholder 14">
            <a:extLst>
              <a:ext uri="{FF2B5EF4-FFF2-40B4-BE49-F238E27FC236}">
                <a16:creationId xmlns=""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edit Master text styles</a:t>
            </a:r>
          </a:p>
        </p:txBody>
      </p:sp>
      <p:sp>
        <p:nvSpPr>
          <p:cNvPr id="36" name="Text Placeholder 14">
            <a:extLst>
              <a:ext uri="{FF2B5EF4-FFF2-40B4-BE49-F238E27FC236}">
                <a16:creationId xmlns=""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edit Master text styles</a:t>
            </a:r>
          </a:p>
        </p:txBody>
      </p:sp>
      <p:sp>
        <p:nvSpPr>
          <p:cNvPr id="38" name="Text Placeholder 14">
            <a:extLst>
              <a:ext uri="{FF2B5EF4-FFF2-40B4-BE49-F238E27FC236}">
                <a16:creationId xmlns=""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edit Master text styles</a:t>
            </a:r>
          </a:p>
        </p:txBody>
      </p:sp>
      <p:grpSp>
        <p:nvGrpSpPr>
          <p:cNvPr id="10" name="Group 9">
            <a:extLst>
              <a:ext uri="{FF2B5EF4-FFF2-40B4-BE49-F238E27FC236}">
                <a16:creationId xmlns="" xmlns:a16="http://schemas.microsoft.com/office/drawing/2014/main" id="{D9F1898E-3E74-4E43-A202-1A6640227466}"/>
              </a:ext>
              <a:ext uri="{C183D7F6-B498-43B3-948B-1728B52AA6E4}">
                <adec:decorative xmlns=""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 xmlns:a16="http://schemas.microsoft.com/office/drawing/2014/main" id="{31EB8EE7-3843-4CA8-879D-5D985DAA0D1C}"/>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 xmlns:a16="http://schemas.microsoft.com/office/drawing/2014/main" id="{5FF0EEFD-0038-4A2F-AD3B-01A98EFF5CF9}"/>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 xmlns:a16="http://schemas.microsoft.com/office/drawing/2014/main" id="{AF8E4D1E-5580-4429-B822-B0ACA17BF2DE}"/>
              </a:ext>
              <a:ext uri="{C183D7F6-B498-43B3-948B-1728B52AA6E4}">
                <adec:decorative xmlns=""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 xmlns:a16="http://schemas.microsoft.com/office/drawing/2014/main" id="{628EFE5A-E7ED-42E0-B4F7-CD6FB9AC0BE3}"/>
              </a:ext>
              <a:ext uri="{C183D7F6-B498-43B3-948B-1728B52AA6E4}">
                <adec:decorative xmlns=""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 xmlns:a16="http://schemas.microsoft.com/office/drawing/2014/main" id="{A99E5560-6CE0-4494-96B0-E58711D435AA}"/>
              </a:ext>
              <a:ext uri="{C183D7F6-B498-43B3-948B-1728B52AA6E4}">
                <adec:decorative xmlns=""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 xmlns:p15="http://schemas.microsoft.com/office/powerpoint/2012/main">
        <p15:guide id="1" pos="739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 xmlns:a16="http://schemas.microsoft.com/office/drawing/2014/main" id="{E88DF45F-9FEA-47BE-AC15-52BE148E1814}"/>
              </a:ext>
              <a:ext uri="{C183D7F6-B498-43B3-948B-1728B52AA6E4}">
                <adec:decorative xmlns=""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 xmlns:a16="http://schemas.microsoft.com/office/drawing/2014/main" id="{E9AA5A01-9E59-4C92-9634-32DB51F9182B}"/>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 xmlns:a16="http://schemas.microsoft.com/office/drawing/2014/main" id="{F50D01F0-AD27-490F-8044-37B2D9E23326}"/>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 xmlns:a16="http://schemas.microsoft.com/office/drawing/2014/main" id="{6FBF4C06-0880-4F64-AC8F-328C5513CDB3}"/>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 xmlns:a16="http://schemas.microsoft.com/office/drawing/2014/main" id="{7056531B-7079-455E-BCF7-DB094C331221}"/>
              </a:ext>
              <a:ext uri="{C183D7F6-B498-43B3-948B-1728B52AA6E4}">
                <adec:decorative xmlns=""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F61F2D70-0FC3-41BD-9F38-7F41F01349A9}"/>
              </a:ext>
              <a:ext uri="{C183D7F6-B498-43B3-948B-1728B52AA6E4}">
                <adec:decorative xmlns=""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8" name="Footer Placeholder 4">
            <a:extLst>
              <a:ext uri="{FF2B5EF4-FFF2-40B4-BE49-F238E27FC236}">
                <a16:creationId xmlns=""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 xmlns:a16="http://schemas.microsoft.com/office/drawing/2014/main" id="{0CBECFE1-9F80-4EFE-9699-3A240475EEDE}"/>
              </a:ext>
              <a:ext uri="{C183D7F6-B498-43B3-948B-1728B52AA6E4}">
                <adec:decorative xmlns=""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 xmlns:a16="http://schemas.microsoft.com/office/drawing/2014/main" id="{E1BC9BFE-80C0-4DA9-92DB-070C41E412BC}"/>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 xmlns:a16="http://schemas.microsoft.com/office/drawing/2014/main" id="{3B73C61F-3D48-4791-8280-D98D2C01E0C1}"/>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 xmlns:a16="http://schemas.microsoft.com/office/drawing/2014/main" id="{B7E6DD28-C71B-4484-973A-D12A27730009}"/>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 xmlns:a16="http://schemas.microsoft.com/office/drawing/2014/main" id="{EB06A536-5FCB-4761-9EFF-D54BE44B1FD9}"/>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2" name="Text Placeholder 9">
            <a:extLst>
              <a:ext uri="{FF2B5EF4-FFF2-40B4-BE49-F238E27FC236}">
                <a16:creationId xmlns=""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5" name="Text Placeholder 9">
            <a:extLst>
              <a:ext uri="{FF2B5EF4-FFF2-40B4-BE49-F238E27FC236}">
                <a16:creationId xmlns=""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3" name="Text Placeholder 9">
            <a:extLst>
              <a:ext uri="{FF2B5EF4-FFF2-40B4-BE49-F238E27FC236}">
                <a16:creationId xmlns=""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209" name="Date Placeholder 3">
            <a:extLst>
              <a:ext uri="{FF2B5EF4-FFF2-40B4-BE49-F238E27FC236}">
                <a16:creationId xmlns=""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3579987"/>
      </p:ext>
    </p:extLst>
  </p:cSld>
  <p:clrMapOvr>
    <a:masterClrMapping/>
  </p:clrMapOvr>
  <p:extLst>
    <p:ext uri="{DCECCB84-F9BA-43D5-87BE-67443E8EF086}">
      <p15:sldGuideLst xmlns=""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a:p>
            <a:pPr lvl="1"/>
            <a:endParaRPr lang="en-US" dirty="0"/>
          </a:p>
        </p:txBody>
      </p:sp>
      <p:sp>
        <p:nvSpPr>
          <p:cNvPr id="17" name="Text Placeholder 2">
            <a:extLst>
              <a:ext uri="{FF2B5EF4-FFF2-40B4-BE49-F238E27FC236}">
                <a16:creationId xmlns=""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 xmlns:a16="http://schemas.microsoft.com/office/drawing/2014/main" id="{E245CE27-BF50-45D1-92DF-3CC2CC341A7C}"/>
              </a:ext>
              <a:ext uri="{C183D7F6-B498-43B3-948B-1728B52AA6E4}">
                <adec:decorative xmlns=""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 xmlns:a16="http://schemas.microsoft.com/office/drawing/2014/main" id="{E9AA5A01-9E59-4C92-9634-32DB51F9182B}"/>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 xmlns:a16="http://schemas.microsoft.com/office/drawing/2014/main" id="{F50D01F0-AD27-490F-8044-37B2D9E23326}"/>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 xmlns:a16="http://schemas.microsoft.com/office/drawing/2014/main" id="{A21A7A3E-FAE9-412E-9085-C5396DD58558}"/>
              </a:ext>
              <a:ext uri="{C183D7F6-B498-43B3-948B-1728B52AA6E4}">
                <adec:decorative xmlns=""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 xmlns:a16="http://schemas.microsoft.com/office/drawing/2014/main" id="{53DC4F1A-B4E3-468C-B5D4-1171E63EFA17}"/>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 xmlns:a16="http://schemas.microsoft.com/office/drawing/2014/main" id="{2DB417EF-A4F1-45A2-ACA0-5C82104244A7}"/>
              </a:ext>
              <a:ext uri="{C183D7F6-B498-43B3-948B-1728B52AA6E4}">
                <adec:decorative xmlns=""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5E81057A-21E4-4E98-BFE7-5B870E5EAA41}"/>
              </a:ext>
              <a:ext uri="{C183D7F6-B498-43B3-948B-1728B52AA6E4}">
                <adec:decorative xmlns=""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0E7D18C9-8D44-4323-B6BF-BF76C2381281}"/>
              </a:ext>
              <a:ext uri="{C183D7F6-B498-43B3-948B-1728B52AA6E4}">
                <adec:decorative xmlns=""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7201D3F8-FF19-44BC-9EE7-6B58CD82BBD1}"/>
              </a:ext>
              <a:ext uri="{C183D7F6-B498-43B3-948B-1728B52AA6E4}">
                <adec:decorative xmlns=""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 xmlns:a16="http://schemas.microsoft.com/office/drawing/2014/main" id="{E6ACB076-AF56-41FE-9380-E9AD0CF40394}"/>
              </a:ext>
              <a:ext uri="{C183D7F6-B498-43B3-948B-1728B52AA6E4}">
                <adec:decorative xmlns=""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 xmlns:a16="http://schemas.microsoft.com/office/drawing/2014/main" id="{401BD79D-A068-4E2B-A576-16599ECD33DF}"/>
              </a:ext>
              <a:ext uri="{C183D7F6-B498-43B3-948B-1728B52AA6E4}">
                <adec:decorative xmlns=""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41" name="Footer Placeholder 4">
            <a:extLst>
              <a:ext uri="{FF2B5EF4-FFF2-40B4-BE49-F238E27FC236}">
                <a16:creationId xmlns=""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 xmlns:p15="http://schemas.microsoft.com/office/powerpoint/2012/main">
        <p15:guide id="1" orient="horz" pos="23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 xmlns:a16="http://schemas.microsoft.com/office/drawing/2014/main" id="{BF8F5A6A-E29E-401A-801A-8FD9CAABA7A5}"/>
              </a:ext>
            </a:extLst>
          </p:cNvPr>
          <p:cNvSpPr>
            <a:spLocks noGrp="1"/>
          </p:cNvSpPr>
          <p:nvPr>
            <p:ph idx="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3">
            <a:extLst>
              <a:ext uri="{FF2B5EF4-FFF2-40B4-BE49-F238E27FC236}">
                <a16:creationId xmlns="" xmlns:a16="http://schemas.microsoft.com/office/drawing/2014/main" id="{AB92D86A-5036-415A-B056-A55CB2E0C2C9}"/>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a:extLst>
              <a:ext uri="{FF2B5EF4-FFF2-40B4-BE49-F238E27FC236}">
                <a16:creationId xmlns=""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2" name="Footer Placeholder 4">
            <a:extLst>
              <a:ext uri="{FF2B5EF4-FFF2-40B4-BE49-F238E27FC236}">
                <a16:creationId xmlns=""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3" name="Slide Number Placeholder 5">
            <a:extLst>
              <a:ext uri="{FF2B5EF4-FFF2-40B4-BE49-F238E27FC236}">
                <a16:creationId xmlns=""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endParaRPr lang="en-US" dirty="0"/>
          </a:p>
        </p:txBody>
      </p:sp>
      <p:sp>
        <p:nvSpPr>
          <p:cNvPr id="11" name="Text Placeholder 10">
            <a:extLst>
              <a:ext uri="{FF2B5EF4-FFF2-40B4-BE49-F238E27FC236}">
                <a16:creationId xmlns=""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endParaRPr lang="en-US" dirty="0"/>
          </a:p>
        </p:txBody>
      </p:sp>
      <p:sp>
        <p:nvSpPr>
          <p:cNvPr id="14" name="Text Placeholder 10">
            <a:extLst>
              <a:ext uri="{FF2B5EF4-FFF2-40B4-BE49-F238E27FC236}">
                <a16:creationId xmlns=""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endParaRPr lang="en-US" dirty="0"/>
          </a:p>
        </p:txBody>
      </p:sp>
      <p:sp>
        <p:nvSpPr>
          <p:cNvPr id="20" name="Text Placeholder 10">
            <a:extLst>
              <a:ext uri="{FF2B5EF4-FFF2-40B4-BE49-F238E27FC236}">
                <a16:creationId xmlns=""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endParaRPr lang="en-US" dirty="0"/>
          </a:p>
        </p:txBody>
      </p:sp>
      <p:sp>
        <p:nvSpPr>
          <p:cNvPr id="17" name="Text Placeholder 10">
            <a:extLst>
              <a:ext uri="{FF2B5EF4-FFF2-40B4-BE49-F238E27FC236}">
                <a16:creationId xmlns=""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 xmlns:a16="http://schemas.microsoft.com/office/drawing/2014/main" id="{B2402DAC-DB2C-47BE-AE78-07846291BB8E}"/>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33" name="Footer Placeholder 4">
            <a:extLst>
              <a:ext uri="{FF2B5EF4-FFF2-40B4-BE49-F238E27FC236}">
                <a16:creationId xmlns=""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endParaRPr lang="en-US" dirty="0"/>
          </a:p>
        </p:txBody>
      </p:sp>
      <p:sp>
        <p:nvSpPr>
          <p:cNvPr id="11" name="Text Placeholder 10">
            <a:extLst>
              <a:ext uri="{FF2B5EF4-FFF2-40B4-BE49-F238E27FC236}">
                <a16:creationId xmlns=""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endParaRPr lang="en-US" dirty="0"/>
          </a:p>
        </p:txBody>
      </p:sp>
      <p:sp>
        <p:nvSpPr>
          <p:cNvPr id="14" name="Text Placeholder 10">
            <a:extLst>
              <a:ext uri="{FF2B5EF4-FFF2-40B4-BE49-F238E27FC236}">
                <a16:creationId xmlns=""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endParaRPr lang="en-US" dirty="0"/>
          </a:p>
        </p:txBody>
      </p:sp>
      <p:sp>
        <p:nvSpPr>
          <p:cNvPr id="20" name="Text Placeholder 10">
            <a:extLst>
              <a:ext uri="{FF2B5EF4-FFF2-40B4-BE49-F238E27FC236}">
                <a16:creationId xmlns=""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endParaRPr lang="en-US" dirty="0"/>
          </a:p>
        </p:txBody>
      </p:sp>
      <p:sp>
        <p:nvSpPr>
          <p:cNvPr id="17" name="Text Placeholder 10">
            <a:extLst>
              <a:ext uri="{FF2B5EF4-FFF2-40B4-BE49-F238E27FC236}">
                <a16:creationId xmlns=""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endParaRPr lang="en-US" dirty="0"/>
          </a:p>
        </p:txBody>
      </p:sp>
      <p:sp>
        <p:nvSpPr>
          <p:cNvPr id="35" name="Text Placeholder 10">
            <a:extLst>
              <a:ext uri="{FF2B5EF4-FFF2-40B4-BE49-F238E27FC236}">
                <a16:creationId xmlns=""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endParaRPr lang="en-US" dirty="0"/>
          </a:p>
        </p:txBody>
      </p:sp>
      <p:sp>
        <p:nvSpPr>
          <p:cNvPr id="38" name="Text Placeholder 10">
            <a:extLst>
              <a:ext uri="{FF2B5EF4-FFF2-40B4-BE49-F238E27FC236}">
                <a16:creationId xmlns=""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endParaRPr lang="en-US" dirty="0"/>
          </a:p>
        </p:txBody>
      </p:sp>
      <p:sp>
        <p:nvSpPr>
          <p:cNvPr id="44" name="Text Placeholder 10">
            <a:extLst>
              <a:ext uri="{FF2B5EF4-FFF2-40B4-BE49-F238E27FC236}">
                <a16:creationId xmlns=""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endParaRPr lang="en-US" dirty="0"/>
          </a:p>
        </p:txBody>
      </p:sp>
      <p:sp>
        <p:nvSpPr>
          <p:cNvPr id="41" name="Text Placeholder 10">
            <a:extLst>
              <a:ext uri="{FF2B5EF4-FFF2-40B4-BE49-F238E27FC236}">
                <a16:creationId xmlns=""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 xmlns:a16="http://schemas.microsoft.com/office/drawing/2014/main" id="{56630BF6-F55A-46EA-AB98-D26668FA2C01}"/>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51" name="Footer Placeholder 4">
            <a:extLst>
              <a:ext uri="{FF2B5EF4-FFF2-40B4-BE49-F238E27FC236}">
                <a16:creationId xmlns=""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 xmlns:a16="http://schemas.microsoft.com/office/drawing/2014/main" id="{A46611B7-8FF7-4773-9FAF-EF9DE18D43A7}"/>
              </a:ext>
              <a:ext uri="{C183D7F6-B498-43B3-948B-1728B52AA6E4}">
                <adec:decorative xmlns=""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 xmlns:a16="http://schemas.microsoft.com/office/drawing/2014/main" id="{40029F77-2501-4EBF-A232-5031A447FD84}"/>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 xmlns:a16="http://schemas.microsoft.com/office/drawing/2014/main" id="{D31546F0-9E2B-4020-9199-B800E39E3335}"/>
              </a:ext>
              <a:ext uri="{C183D7F6-B498-43B3-948B-1728B52AA6E4}">
                <adec:decorative xmlns=""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16" name="Footer Placeholder 4">
            <a:extLst>
              <a:ext uri="{FF2B5EF4-FFF2-40B4-BE49-F238E27FC236}">
                <a16:creationId xmlns=""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solidFill>
          <a:schemeClr val="tx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4933950" y="898524"/>
            <a:ext cx="634365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 xmlns:a16="http://schemas.microsoft.com/office/drawing/2014/main" id="{58CA33B9-D0BA-4ED1-B10C-9961E1B54FF5}"/>
              </a:ext>
            </a:extLst>
          </p:cNvPr>
          <p:cNvSpPr>
            <a:spLocks noGrp="1"/>
          </p:cNvSpPr>
          <p:nvPr>
            <p:ph type="body" sz="quarter" idx="13"/>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24" name="Rectangle 23">
            <a:extLst>
              <a:ext uri="{FF2B5EF4-FFF2-40B4-BE49-F238E27FC236}">
                <a16:creationId xmlns=""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 xmlns:a16="http://schemas.microsoft.com/office/drawing/2014/main" id="{E1BC9BFE-80C0-4DA9-92DB-070C41E412BC}"/>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 xmlns:a16="http://schemas.microsoft.com/office/drawing/2014/main" id="{54BCEF24-C76B-44E5-A457-E55658E8EB8B}"/>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ate Placeholder 3">
            <a:extLst>
              <a:ext uri="{FF2B5EF4-FFF2-40B4-BE49-F238E27FC236}">
                <a16:creationId xmlns=""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113" name="Footer Placeholder 4">
            <a:extLst>
              <a:ext uri="{FF2B5EF4-FFF2-40B4-BE49-F238E27FC236}">
                <a16:creationId xmlns=""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14" name="Slide Number Placeholder 5">
            <a:extLst>
              <a:ext uri="{FF2B5EF4-FFF2-40B4-BE49-F238E27FC236}">
                <a16:creationId xmlns=""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pic>
        <p:nvPicPr>
          <p:cNvPr id="26" name="Graphic 25">
            <a:extLst>
              <a:ext uri="{FF2B5EF4-FFF2-40B4-BE49-F238E27FC236}">
                <a16:creationId xmlns="" xmlns:a16="http://schemas.microsoft.com/office/drawing/2014/main" id="{E1BC9BFE-80C0-4DA9-92DB-070C41E412BC}"/>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 xmlns:a16="http://schemas.microsoft.com/office/drawing/2014/main" id="{B7E6DD28-C71B-4484-973A-D12A27730009}"/>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 xmlns:a16="http://schemas.microsoft.com/office/drawing/2014/main" id="{EB06A536-5FCB-4761-9EFF-D54BE44B1FD9}"/>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 xmlns:a16="http://schemas.microsoft.com/office/drawing/2014/main" id="{3B73C61F-3D48-4791-8280-D98D2C01E0C1}"/>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 xmlns:a16="http://schemas.microsoft.com/office/drawing/2014/main" id="{AA46EB74-3A91-4DAA-ACF3-FF090B2F7C96}"/>
              </a:ext>
              <a:ext uri="{C183D7F6-B498-43B3-948B-1728B52AA6E4}">
                <adec:decorative xmlns=""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 xmlns:a16="http://schemas.microsoft.com/office/drawing/2014/main" id="{E1BC9BFE-80C0-4DA9-92DB-070C41E412BC}"/>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 xmlns:a16="http://schemas.microsoft.com/office/drawing/2014/main" id="{F5ED01E4-35BF-4165-86B2-E3BDFD91DEE3}"/>
                </a:ext>
                <a:ext uri="{C183D7F6-B498-43B3-948B-1728B52AA6E4}">
                  <adec:decorative xmlns=""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 xmlns:a16="http://schemas.microsoft.com/office/drawing/2014/main" id="{B7E6DD28-C71B-4484-973A-D12A27730009}"/>
                </a:ext>
                <a:ext uri="{C183D7F6-B498-43B3-948B-1728B52AA6E4}">
                  <adec:decorative xmlns="" xmlns:adec="http://schemas.microsoft.com/office/drawing/2017/decorative" val="1"/>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 xmlns:a16="http://schemas.microsoft.com/office/drawing/2014/main" id="{AB403917-256D-4254-A12F-F8BD19470C42}"/>
                </a:ext>
                <a:ext uri="{C183D7F6-B498-43B3-948B-1728B52AA6E4}">
                  <adec:decorative xmlns=""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 xmlns:a16="http://schemas.microsoft.com/office/drawing/2014/main" id="{EB06A536-5FCB-4761-9EFF-D54BE44B1FD9}"/>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 xmlns:a16="http://schemas.microsoft.com/office/drawing/2014/main" id="{3B73C61F-3D48-4791-8280-D98D2C01E0C1}"/>
                </a:ext>
                <a:ext uri="{C183D7F6-B498-43B3-948B-1728B52AA6E4}">
                  <adec:decorative xmlns="" xmlns:adec="http://schemas.microsoft.com/office/drawing/2017/decorative" val="1"/>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 xmlns:a16="http://schemas.microsoft.com/office/drawing/2014/main" id="{94213EEF-F759-4045-9F53-49C1B4ECED53}"/>
                </a:ext>
                <a:ext uri="{C183D7F6-B498-43B3-948B-1728B52AA6E4}">
                  <adec:decorative xmlns=""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 xmlns:a16="http://schemas.microsoft.com/office/drawing/2014/main" id="{788A3CD7-1915-41CF-9FB5-E6FEDCA8F19C}"/>
                </a:ext>
                <a:ext uri="{C183D7F6-B498-43B3-948B-1728B52AA6E4}">
                  <adec:decorative xmlns=""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 xmlns:a16="http://schemas.microsoft.com/office/drawing/2014/main" id="{3591DEB5-C98C-4EF8-AA57-B8F45C484FF4}"/>
                </a:ext>
                <a:ext uri="{C183D7F6-B498-43B3-948B-1728B52AA6E4}">
                  <adec:decorative xmlns=""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 xmlns:a16="http://schemas.microsoft.com/office/drawing/2014/main" id="{6FFCF0CF-3167-4E3E-BD4A-236ACC247EC0}"/>
                </a:ext>
                <a:ext uri="{C183D7F6-B498-43B3-948B-1728B52AA6E4}">
                  <adec:decorative xmlns=""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 xmlns:a16="http://schemas.microsoft.com/office/drawing/2014/main" id="{AB47A61A-6E4C-49A5-A2E8-2410A107CC2A}"/>
                </a:ext>
                <a:ext uri="{C183D7F6-B498-43B3-948B-1728B52AA6E4}">
                  <adec:decorative xmlns=""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 xmlns:a16="http://schemas.microsoft.com/office/drawing/2014/main" id="{FC8CDBA7-BF04-4719-8D66-513A71ECCAFF}"/>
                </a:ext>
                <a:ext uri="{C183D7F6-B498-43B3-948B-1728B52AA6E4}">
                  <adec:decorative xmlns=""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 xmlns:a16="http://schemas.microsoft.com/office/drawing/2014/main" id="{79CDC826-71AB-4245-AC5F-8DC9DB2BBCE0}"/>
                </a:ext>
                <a:ext uri="{C183D7F6-B498-43B3-948B-1728B52AA6E4}">
                  <adec:decorative xmlns=""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 xmlns:a16="http://schemas.microsoft.com/office/drawing/2014/main" id="{4DE1670F-43B8-4EA8-878C-AC3FF1921E21}"/>
                </a:ext>
                <a:ext uri="{C183D7F6-B498-43B3-948B-1728B52AA6E4}">
                  <adec:decorative xmlns=""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 xmlns:a16="http://schemas.microsoft.com/office/drawing/2014/main" id="{4AE780ED-EF51-4AD7-A73F-01E563D0E8BC}"/>
                </a:ext>
                <a:ext uri="{C183D7F6-B498-43B3-948B-1728B52AA6E4}">
                  <adec:decorative xmlns=""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 xmlns:a16="http://schemas.microsoft.com/office/drawing/2014/main" id="{BE269AE3-65CE-4B86-B8B1-413783695039}"/>
                </a:ext>
                <a:ext uri="{C183D7F6-B498-43B3-948B-1728B52AA6E4}">
                  <adec:decorative xmlns=""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 xmlns:a16="http://schemas.microsoft.com/office/drawing/2014/main" id="{C35E0649-74BB-4271-BE7D-1F2ED094753E}"/>
                </a:ext>
                <a:ext uri="{C183D7F6-B498-43B3-948B-1728B52AA6E4}">
                  <adec:decorative xmlns=""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 xmlns:a16="http://schemas.microsoft.com/office/drawing/2014/main" id="{6C2D71F3-0A7A-4745-A34F-CE00E95F927C}"/>
                </a:ext>
                <a:ext uri="{C183D7F6-B498-43B3-948B-1728B52AA6E4}">
                  <adec:decorative xmlns=""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 xmlns:a16="http://schemas.microsoft.com/office/drawing/2014/main" id="{51BF2AB6-6873-4ED8-98DB-4A9398AF7324}"/>
                </a:ext>
                <a:ext uri="{C183D7F6-B498-43B3-948B-1728B52AA6E4}">
                  <adec:decorative xmlns=""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 xmlns:a16="http://schemas.microsoft.com/office/drawing/2014/main" id="{38BEE1DC-3180-496F-B9F2-0541143A9C65}"/>
                </a:ext>
                <a:ext uri="{C183D7F6-B498-43B3-948B-1728B52AA6E4}">
                  <adec:decorative xmlns=""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 xmlns:a16="http://schemas.microsoft.com/office/drawing/2014/main" id="{D39D863D-C379-4E72-B276-53F62D7E2B98}"/>
                </a:ext>
                <a:ext uri="{C183D7F6-B498-43B3-948B-1728B52AA6E4}">
                  <adec:decorative xmlns=""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 xmlns:a16="http://schemas.microsoft.com/office/drawing/2014/main" id="{9079BA6D-6450-46A6-9874-663ABFE497CE}"/>
                </a:ext>
                <a:ext uri="{C183D7F6-B498-43B3-948B-1728B52AA6E4}">
                  <adec:decorative xmlns=""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 xmlns:a16="http://schemas.microsoft.com/office/drawing/2014/main" id="{A4CFFBA8-B565-42FA-9C0D-4FC6525B06C1}"/>
                </a:ext>
                <a:ext uri="{C183D7F6-B498-43B3-948B-1728B52AA6E4}">
                  <adec:decorative xmlns=""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 xmlns:a16="http://schemas.microsoft.com/office/drawing/2014/main" id="{98016DB4-3354-4E78-B07E-1D722297B864}"/>
                </a:ext>
                <a:ext uri="{C183D7F6-B498-43B3-948B-1728B52AA6E4}">
                  <adec:decorative xmlns=""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 xmlns:a16="http://schemas.microsoft.com/office/drawing/2014/main" id="{0CB1EA35-0D05-4F13-871D-0CAB5CECD44A}"/>
                </a:ext>
                <a:ext uri="{C183D7F6-B498-43B3-948B-1728B52AA6E4}">
                  <adec:decorative xmlns=""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 xmlns:a16="http://schemas.microsoft.com/office/drawing/2014/main" id="{17F84AF5-3C7F-4D42-92A9-CCA3CDB8EB55}"/>
                </a:ext>
                <a:ext uri="{C183D7F6-B498-43B3-948B-1728B52AA6E4}">
                  <adec:decorative xmlns=""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 xmlns:a16="http://schemas.microsoft.com/office/drawing/2014/main" id="{FA8E90CE-90F4-42ED-AAAF-0F139BE4E3D5}"/>
                </a:ext>
                <a:ext uri="{C183D7F6-B498-43B3-948B-1728B52AA6E4}">
                  <adec:decorative xmlns=""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 xmlns:a16="http://schemas.microsoft.com/office/drawing/2014/main" id="{7C1C105E-FE0D-4A36-AE5B-BBA110F6EE53}"/>
                </a:ext>
                <a:ext uri="{C183D7F6-B498-43B3-948B-1728B52AA6E4}">
                  <adec:decorative xmlns=""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 xmlns:a16="http://schemas.microsoft.com/office/drawing/2014/main" id="{FEE07693-1822-40D4-88A4-0F663C787D7E}"/>
                </a:ext>
                <a:ext uri="{C183D7F6-B498-43B3-948B-1728B52AA6E4}">
                  <adec:decorative xmlns=""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 xmlns:a16="http://schemas.microsoft.com/office/drawing/2014/main" id="{AD282910-ECE9-4B26-9656-AD1D41D44AC8}"/>
                </a:ext>
                <a:ext uri="{C183D7F6-B498-43B3-948B-1728B52AA6E4}">
                  <adec:decorative xmlns=""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 xmlns:a16="http://schemas.microsoft.com/office/drawing/2014/main" id="{7C7A453C-4565-4652-9781-F1488009734C}"/>
                </a:ext>
                <a:ext uri="{C183D7F6-B498-43B3-948B-1728B52AA6E4}">
                  <adec:decorative xmlns=""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 xmlns:a16="http://schemas.microsoft.com/office/drawing/2014/main" id="{DE479407-B0BB-45F1-A93D-05ED5B41F316}"/>
                </a:ext>
                <a:ext uri="{C183D7F6-B498-43B3-948B-1728B52AA6E4}">
                  <adec:decorative xmlns=""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 xmlns:a16="http://schemas.microsoft.com/office/drawing/2014/main" id="{0271515D-B4B7-4502-B24F-DC5480444ED0}"/>
                </a:ext>
                <a:ext uri="{C183D7F6-B498-43B3-948B-1728B52AA6E4}">
                  <adec:decorative xmlns=""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 xmlns:a16="http://schemas.microsoft.com/office/drawing/2014/main" id="{DB364732-EC14-4416-964A-13F3D77CDBBD}"/>
                </a:ext>
                <a:ext uri="{C183D7F6-B498-43B3-948B-1728B52AA6E4}">
                  <adec:decorative xmlns=""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 xmlns:a16="http://schemas.microsoft.com/office/drawing/2014/main" id="{619347B5-2692-4514-B67B-159C25FA4940}"/>
                </a:ext>
                <a:ext uri="{C183D7F6-B498-43B3-948B-1728B52AA6E4}">
                  <adec:decorative xmlns=""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 xmlns:a16="http://schemas.microsoft.com/office/drawing/2014/main" id="{E1746638-BCA2-4B8F-A315-9514E1973CDD}"/>
                </a:ext>
                <a:ext uri="{C183D7F6-B498-43B3-948B-1728B52AA6E4}">
                  <adec:decorative xmlns=""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 xmlns:a16="http://schemas.microsoft.com/office/drawing/2014/main" id="{47F56D6B-560F-4123-9E05-11ACF383DF87}"/>
                </a:ext>
                <a:ext uri="{C183D7F6-B498-43B3-948B-1728B52AA6E4}">
                  <adec:decorative xmlns=""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 xmlns:a16="http://schemas.microsoft.com/office/drawing/2014/main" id="{2FD3A4D4-C05F-4057-8408-6FF0887E068F}"/>
                </a:ext>
                <a:ext uri="{C183D7F6-B498-43B3-948B-1728B52AA6E4}">
                  <adec:decorative xmlns=""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 xmlns:a16="http://schemas.microsoft.com/office/drawing/2014/main" id="{32EAC669-BA43-4F58-9784-4CCDFE4D6F4E}"/>
                </a:ext>
                <a:ext uri="{C183D7F6-B498-43B3-948B-1728B52AA6E4}">
                  <adec:decorative xmlns=""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 xmlns:a16="http://schemas.microsoft.com/office/drawing/2014/main" id="{73CAE3B4-689F-4EC3-8CC9-EB6D360E3846}"/>
                </a:ext>
                <a:ext uri="{C183D7F6-B498-43B3-948B-1728B52AA6E4}">
                  <adec:decorative xmlns=""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 xmlns:a16="http://schemas.microsoft.com/office/drawing/2014/main" id="{8665978C-1CDF-4EF9-9A5C-4C6C0B3BE0F0}"/>
                </a:ext>
                <a:ext uri="{C183D7F6-B498-43B3-948B-1728B52AA6E4}">
                  <adec:decorative xmlns=""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 xmlns:a16="http://schemas.microsoft.com/office/drawing/2014/main" id="{97F81447-DAE2-4092-B156-2723E18064A7}"/>
                </a:ext>
                <a:ext uri="{C183D7F6-B498-43B3-948B-1728B52AA6E4}">
                  <adec:decorative xmlns=""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 xmlns:a16="http://schemas.microsoft.com/office/drawing/2014/main" id="{AB0C8140-456A-4593-9DC3-5A53E63B0CDF}"/>
                </a:ext>
                <a:ext uri="{C183D7F6-B498-43B3-948B-1728B52AA6E4}">
                  <adec:decorative xmlns=""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 xmlns:a16="http://schemas.microsoft.com/office/drawing/2014/main" id="{E1411ED6-803D-4C5A-8E92-8EAC28ACA255}"/>
                </a:ext>
                <a:ext uri="{C183D7F6-B498-43B3-948B-1728B52AA6E4}">
                  <adec:decorative xmlns=""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 xmlns:a16="http://schemas.microsoft.com/office/drawing/2014/main" id="{D3F198DF-8521-45A1-8BAE-4FC70FC420A8}"/>
                </a:ext>
                <a:ext uri="{C183D7F6-B498-43B3-948B-1728B52AA6E4}">
                  <adec:decorative xmlns=""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 xmlns:a16="http://schemas.microsoft.com/office/drawing/2014/main" id="{AAA80212-BA6E-448F-BA91-287462E1D34C}"/>
                </a:ext>
                <a:ext uri="{C183D7F6-B498-43B3-948B-1728B52AA6E4}">
                  <adec:decorative xmlns=""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 xmlns:a16="http://schemas.microsoft.com/office/drawing/2014/main" id="{5B8EBCCB-B7E3-4837-AA61-44D0A400EC96}"/>
                </a:ext>
                <a:ext uri="{C183D7F6-B498-43B3-948B-1728B52AA6E4}">
                  <adec:decorative xmlns=""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8" name="Text Placeholder 9">
            <a:extLst>
              <a:ext uri="{FF2B5EF4-FFF2-40B4-BE49-F238E27FC236}">
                <a16:creationId xmlns=""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100" name="Text Placeholder 9">
            <a:extLst>
              <a:ext uri="{FF2B5EF4-FFF2-40B4-BE49-F238E27FC236}">
                <a16:creationId xmlns=""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103" name="Text Placeholder 9">
            <a:extLst>
              <a:ext uri="{FF2B5EF4-FFF2-40B4-BE49-F238E27FC236}">
                <a16:creationId xmlns=""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105" name="Text Placeholder 9">
            <a:extLst>
              <a:ext uri="{FF2B5EF4-FFF2-40B4-BE49-F238E27FC236}">
                <a16:creationId xmlns=""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209" name="Date Placeholder 3">
            <a:extLst>
              <a:ext uri="{FF2B5EF4-FFF2-40B4-BE49-F238E27FC236}">
                <a16:creationId xmlns=""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 xmlns:a16="http://schemas.microsoft.com/office/drawing/2014/main" id="{0C962441-913E-484B-806B-8AD5CE673426}"/>
              </a:ext>
              <a:ext uri="{C183D7F6-B498-43B3-948B-1728B52AA6E4}">
                <adec:decorative xmlns=""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 xmlns:a16="http://schemas.microsoft.com/office/drawing/2014/main" id="{6529D2A7-ABB3-4E2D-88CA-F813997011F5}"/>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 xmlns:a16="http://schemas.microsoft.com/office/drawing/2014/main" id="{051ECE99-ACA6-46AF-98D5-81FBD3F834AC}"/>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2" name="Text Placeholder 9">
            <a:extLst>
              <a:ext uri="{FF2B5EF4-FFF2-40B4-BE49-F238E27FC236}">
                <a16:creationId xmlns=""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5" name="Text Placeholder 9">
            <a:extLst>
              <a:ext uri="{FF2B5EF4-FFF2-40B4-BE49-F238E27FC236}">
                <a16:creationId xmlns=""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6" name="Text Placeholder 9">
            <a:extLst>
              <a:ext uri="{FF2B5EF4-FFF2-40B4-BE49-F238E27FC236}">
                <a16:creationId xmlns=""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69" name="Date Placeholder 3">
            <a:extLst>
              <a:ext uri="{FF2B5EF4-FFF2-40B4-BE49-F238E27FC236}">
                <a16:creationId xmlns=""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 xmlns:a16="http://schemas.microsoft.com/office/drawing/2014/main" id="{76A6A8D4-352A-4CDF-8E34-3A3E06402913}"/>
              </a:ext>
              <a:ext uri="{C183D7F6-B498-43B3-948B-1728B52AA6E4}">
                <adec:decorative xmlns=""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 xmlns:a16="http://schemas.microsoft.com/office/drawing/2014/main" id="{4CDCB077-A12F-4FE0-AD96-924BF98DBB84}"/>
                </a:ext>
                <a:ext uri="{C183D7F6-B498-43B3-948B-1728B52AA6E4}">
                  <adec:decorative xmlns=""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 xmlns:a16="http://schemas.microsoft.com/office/drawing/2014/main" id="{4CB66576-218C-4236-B125-DD7B03A78484}"/>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 xmlns:a16="http://schemas.microsoft.com/office/drawing/2014/main" id="{17B41BF2-DA71-4B06-A2F0-757A5EF7047C}"/>
                </a:ext>
                <a:ext uri="{C183D7F6-B498-43B3-948B-1728B52AA6E4}">
                  <adec:decorative xmlns=""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 xmlns:a16="http://schemas.microsoft.com/office/drawing/2014/main" id="{6529D2A7-ABB3-4E2D-88CA-F813997011F5}"/>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 xmlns:a16="http://schemas.microsoft.com/office/drawing/2014/main" id="{051ECE99-ACA6-46AF-98D5-81FBD3F834AC}"/>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0" name="Text Placeholder 9">
            <a:extLst>
              <a:ext uri="{FF2B5EF4-FFF2-40B4-BE49-F238E27FC236}">
                <a16:creationId xmlns=""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3" name="Text Placeholder 9">
            <a:extLst>
              <a:ext uri="{FF2B5EF4-FFF2-40B4-BE49-F238E27FC236}">
                <a16:creationId xmlns=""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4" name="Text Placeholder 9">
            <a:extLst>
              <a:ext uri="{FF2B5EF4-FFF2-40B4-BE49-F238E27FC236}">
                <a16:creationId xmlns=""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65" name="Date Placeholder 3">
            <a:extLst>
              <a:ext uri="{FF2B5EF4-FFF2-40B4-BE49-F238E27FC236}">
                <a16:creationId xmlns=""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dirty="0"/>
              <a:t>20XX</a:t>
            </a:r>
          </a:p>
        </p:txBody>
      </p:sp>
      <p:sp>
        <p:nvSpPr>
          <p:cNvPr id="66" name="Footer Placeholder 4">
            <a:extLst>
              <a:ext uri="{FF2B5EF4-FFF2-40B4-BE49-F238E27FC236}">
                <a16:creationId xmlns=""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 xmlns:a16="http://schemas.microsoft.com/office/drawing/2014/main" id="{4CB66576-218C-4236-B125-DD7B03A78484}"/>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32" name="Rectangle 31">
            <a:extLst>
              <a:ext uri="{FF2B5EF4-FFF2-40B4-BE49-F238E27FC236}">
                <a16:creationId xmlns=""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 xmlns:a16="http://schemas.microsoft.com/office/drawing/2014/main" id="{6529D2A7-ABB3-4E2D-88CA-F813997011F5}"/>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 xmlns:a16="http://schemas.microsoft.com/office/drawing/2014/main" id="{051ECE99-ACA6-46AF-98D5-81FBD3F834AC}"/>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dirty="0"/>
              <a:t>20XX</a:t>
            </a:r>
          </a:p>
        </p:txBody>
      </p:sp>
      <p:sp>
        <p:nvSpPr>
          <p:cNvPr id="68" name="Footer Placeholder 4">
            <a:extLst>
              <a:ext uri="{FF2B5EF4-FFF2-40B4-BE49-F238E27FC236}">
                <a16:creationId xmlns=""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 xmlns:a16="http://schemas.microsoft.com/office/drawing/2014/main" id="{D629CA98-D89C-4A69-9A55-8D6C17DCDDF0}"/>
              </a:ext>
            </a:extLst>
          </p:cNvPr>
          <p:cNvSpPr/>
          <p:nvPr userDrawn="1"/>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6C25C416-A3A2-4CF9-9532-2C0BFB51CFDF}"/>
              </a:ext>
            </a:extLst>
          </p:cNvPr>
          <p:cNvSpPr>
            <a:spLocks noGrp="1"/>
          </p:cNvSpPr>
          <p:nvPr>
            <p:ph type="ctrTitle" hasCustomPrompt="1"/>
          </p:nvPr>
        </p:nvSpPr>
        <p:spPr>
          <a:xfrm>
            <a:off x="6605937" y="1098339"/>
            <a:ext cx="5099392" cy="2264112"/>
          </a:xfrm>
        </p:spPr>
        <p:txBody>
          <a:bodyPr anchor="b"/>
          <a:lstStyle>
            <a:lvl1pPr algn="ctr">
              <a:defRPr sz="6000" cap="all" baseline="0">
                <a:solidFill>
                  <a:schemeClr val="tx2"/>
                </a:solidFill>
              </a:defRPr>
            </a:lvl1pPr>
          </a:lstStyle>
          <a:p>
            <a:r>
              <a:rPr lang="en-US" dirty="0"/>
              <a:t>Click to ADD TITLE</a:t>
            </a:r>
          </a:p>
        </p:txBody>
      </p:sp>
      <p:sp>
        <p:nvSpPr>
          <p:cNvPr id="168" name="Rectangle 9">
            <a:extLst>
              <a:ext uri="{FF2B5EF4-FFF2-40B4-BE49-F238E27FC236}">
                <a16:creationId xmlns="" xmlns:a16="http://schemas.microsoft.com/office/drawing/2014/main" id="{D0B57759-E007-4FD0-9C6B-356DC53050C4}"/>
              </a:ext>
            </a:extLst>
          </p:cNvPr>
          <p:cNvSpPr/>
          <p:nvPr userDrawn="1"/>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 xmlns:a16="http://schemas.microsoft.com/office/drawing/2014/main" id="{7FF8CD3D-0C64-4277-97B2-200B96EE223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 xmlns:a16="http://schemas.microsoft.com/office/drawing/2014/main" id="{12C5F573-21FC-4A6F-B46F-5583E20C994E}"/>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 xmlns:a16="http://schemas.microsoft.com/office/drawing/2014/main" id="{C9BCCD2C-CC79-48FF-A486-98ECEAC47989}"/>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 xmlns:a16="http://schemas.microsoft.com/office/drawing/2014/main" id="{03CEE5D2-51CF-4C1A-9AF9-A5B47F445229}"/>
              </a:ext>
            </a:extLst>
          </p:cNvPr>
          <p:cNvSpPr/>
          <p:nvPr userDrawn="1"/>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 xmlns:a16="http://schemas.microsoft.com/office/drawing/2014/main" id="{37900790-71B8-45C8-9B6D-07E23CEA7632}"/>
              </a:ext>
            </a:extLst>
          </p:cNvPr>
          <p:cNvSpPr/>
          <p:nvPr userDrawn="1"/>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 xmlns:a16="http://schemas.microsoft.com/office/drawing/2014/main" id="{328AC969-4FA2-44AD-A273-2A0B7839749F}"/>
              </a:ext>
            </a:extLst>
          </p:cNvPr>
          <p:cNvSpPr/>
          <p:nvPr userDrawn="1"/>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 xmlns:a16="http://schemas.microsoft.com/office/drawing/2014/main" id="{91CB31D0-C621-4EF7-AE25-5C3BCD5882C9}"/>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 xmlns:a16="http://schemas.microsoft.com/office/drawing/2014/main" id="{B2CC2F02-F98F-4E69-AA01-CCF96A602E1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 xmlns:a16="http://schemas.microsoft.com/office/drawing/2014/main" id="{FE05B395-CB62-452B-A84F-936AD8EDDA92}"/>
              </a:ext>
            </a:extLst>
          </p:cNvPr>
          <p:cNvSpPr/>
          <p:nvPr userDrawn="1"/>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 xmlns:a16="http://schemas.microsoft.com/office/drawing/2014/main" id="{2622C30D-68C5-43FD-997F-CFD4DD72E164}"/>
              </a:ext>
            </a:extLst>
          </p:cNvPr>
          <p:cNvPicPr>
            <a:picLocks noChangeAspect="1"/>
          </p:cNvPicPr>
          <p:nvPr userDrawn="1"/>
        </p:nvPicPr>
        <p:blipFill>
          <a:blip r:embed="rId10">
            <a:extLst>
              <a:ext uri="{96DAC541-7B7A-43D3-8B79-37D633B846F1}">
                <asvg:svgBlip xmlns=""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 xmlns:a16="http://schemas.microsoft.com/office/drawing/2014/main" id="{AC3CDBDC-6EB4-4B7D-A9F6-4CFA748349B5}"/>
              </a:ext>
            </a:extLst>
          </p:cNvPr>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 xmlns:a16="http://schemas.microsoft.com/office/drawing/2014/main" id="{34457344-691C-417A-9C29-5AD8ABC43E5A}"/>
              </a:ext>
            </a:extLst>
          </p:cNvPr>
          <p:cNvGrpSpPr/>
          <p:nvPr userDrawn="1"/>
        </p:nvGrpSpPr>
        <p:grpSpPr>
          <a:xfrm>
            <a:off x="2034619" y="4836676"/>
            <a:ext cx="1965960" cy="1965960"/>
            <a:chOff x="5361924" y="7472790"/>
            <a:chExt cx="1828800" cy="1828800"/>
          </a:xfrm>
        </p:grpSpPr>
        <p:grpSp>
          <p:nvGrpSpPr>
            <p:cNvPr id="163" name="Group 162">
              <a:extLst>
                <a:ext uri="{FF2B5EF4-FFF2-40B4-BE49-F238E27FC236}">
                  <a16:creationId xmlns=""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 xmlns:a16="http://schemas.microsoft.com/office/drawing/2014/main" id="{75F20D6C-6085-4D3F-9186-6895908C97B9}"/>
              </a:ext>
            </a:extLst>
          </p:cNvPr>
          <p:cNvSpPr/>
          <p:nvPr userDrawn="1"/>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 xmlns:a16="http://schemas.microsoft.com/office/drawing/2014/main" id="{BC56BE23-DE49-4D55-A6A0-DFE2A870120D}"/>
              </a:ext>
            </a:extLst>
          </p:cNvPr>
          <p:cNvSpPr/>
          <p:nvPr userDrawn="1"/>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Date Placeholder 3">
            <a:extLst>
              <a:ext uri="{FF2B5EF4-FFF2-40B4-BE49-F238E27FC236}">
                <a16:creationId xmlns=""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dirty="0"/>
              <a:t>20XX</a:t>
            </a:r>
          </a:p>
        </p:txBody>
      </p:sp>
      <p:sp>
        <p:nvSpPr>
          <p:cNvPr id="193" name="Footer Placeholder 4">
            <a:extLst>
              <a:ext uri="{FF2B5EF4-FFF2-40B4-BE49-F238E27FC236}">
                <a16:creationId xmlns=""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75" name="Oval 74">
            <a:extLst>
              <a:ext uri="{FF2B5EF4-FFF2-40B4-BE49-F238E27FC236}">
                <a16:creationId xmlns=""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70521"/>
      </p:ext>
    </p:extLst>
  </p:cSld>
  <p:clrMapOvr>
    <a:masterClrMapping/>
  </p:clrMapOvr>
  <p:extLst>
    <p:ext uri="{DCECCB84-F9BA-43D5-87BE-67443E8EF086}">
      <p15:sldGuideLst xmlns=""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endParaRPr lang="en-US" dirty="0"/>
          </a:p>
        </p:txBody>
      </p:sp>
      <p:sp>
        <p:nvSpPr>
          <p:cNvPr id="61" name="Online Image Placeholder 59">
            <a:extLst>
              <a:ext uri="{FF2B5EF4-FFF2-40B4-BE49-F238E27FC236}">
                <a16:creationId xmlns=""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endParaRPr lang="en-US" dirty="0"/>
          </a:p>
        </p:txBody>
      </p:sp>
      <p:sp>
        <p:nvSpPr>
          <p:cNvPr id="62" name="Online Image Placeholder 59">
            <a:extLst>
              <a:ext uri="{FF2B5EF4-FFF2-40B4-BE49-F238E27FC236}">
                <a16:creationId xmlns=""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endParaRPr lang="en-US" dirty="0"/>
          </a:p>
        </p:txBody>
      </p:sp>
      <p:sp>
        <p:nvSpPr>
          <p:cNvPr id="17" name="Text Placeholder 2">
            <a:extLst>
              <a:ext uri="{FF2B5EF4-FFF2-40B4-BE49-F238E27FC236}">
                <a16:creationId xmlns=""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2">
            <a:extLst>
              <a:ext uri="{FF2B5EF4-FFF2-40B4-BE49-F238E27FC236}">
                <a16:creationId xmlns=""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 xmlns:a16="http://schemas.microsoft.com/office/drawing/2014/main" id="{4F4AB913-E6BC-42AA-956F-BE8B54570B15}"/>
              </a:ext>
              <a:ext uri="{C183D7F6-B498-43B3-948B-1728B52AA6E4}">
                <adec:decorative xmlns=""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 xmlns:a16="http://schemas.microsoft.com/office/drawing/2014/main" id="{39C870B4-B099-4311-A8C7-2C72CD4D74E5}"/>
                </a:ext>
                <a:ext uri="{C183D7F6-B498-43B3-948B-1728B52AA6E4}">
                  <adec:decorative xmlns=""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40BFE83D-371B-498A-B5E9-347973288684}"/>
                </a:ext>
                <a:ext uri="{C183D7F6-B498-43B3-948B-1728B52AA6E4}">
                  <adec:decorative xmlns=""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 xmlns:a16="http://schemas.microsoft.com/office/drawing/2014/main" id="{29866C73-B970-43C4-A474-D1203C4A3343}"/>
                </a:ext>
                <a:ext uri="{C183D7F6-B498-43B3-948B-1728B52AA6E4}">
                  <adec:decorative xmlns=""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 xmlns:a16="http://schemas.microsoft.com/office/drawing/2014/main" id="{C0C1F8BB-C13B-4B90-91D2-C95CB1363F08}"/>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 xmlns:a16="http://schemas.microsoft.com/office/drawing/2014/main" id="{266F531E-E93E-4E5C-9674-1B9C610CDF5F}"/>
                </a:ext>
                <a:ext uri="{C183D7F6-B498-43B3-948B-1728B52AA6E4}">
                  <adec:decorative xmlns=""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 xmlns:a16="http://schemas.microsoft.com/office/drawing/2014/main" id="{3E3AD939-EB0C-4B1E-9A4E-04D6BE504D40}"/>
                </a:ext>
                <a:ext uri="{C183D7F6-B498-43B3-948B-1728B52AA6E4}">
                  <adec:decorative xmlns=""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 xmlns:a16="http://schemas.microsoft.com/office/drawing/2014/main" id="{0C939296-0EC5-4504-B10B-2AA1A2F60A91}"/>
                </a:ext>
                <a:ext uri="{C183D7F6-B498-43B3-948B-1728B52AA6E4}">
                  <adec:decorative xmlns="" xmlns:adec="http://schemas.microsoft.com/office/drawing/2017/decorative" val="1"/>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dirty="0"/>
              <a:t>20XX</a:t>
            </a:r>
          </a:p>
        </p:txBody>
      </p:sp>
      <p:sp>
        <p:nvSpPr>
          <p:cNvPr id="64" name="Footer Placeholder 4">
            <a:extLst>
              <a:ext uri="{FF2B5EF4-FFF2-40B4-BE49-F238E27FC236}">
                <a16:creationId xmlns=""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 xmlns:a16="http://schemas.microsoft.com/office/drawing/2014/main" id="{11529D7C-E220-400B-93DB-76E3FF912E01}"/>
              </a:ext>
              <a:ext uri="{C183D7F6-B498-43B3-948B-1728B52AA6E4}">
                <adec:decorative xmlns=""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 xmlns:a16="http://schemas.microsoft.com/office/drawing/2014/main" id="{6529D2A7-ABB3-4E2D-88CA-F813997011F5}"/>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 xmlns:a16="http://schemas.microsoft.com/office/drawing/2014/main" id="{051ECE99-ACA6-46AF-98D5-81FBD3F834AC}"/>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edit Master text styles</a:t>
            </a:r>
          </a:p>
        </p:txBody>
      </p:sp>
      <p:sp>
        <p:nvSpPr>
          <p:cNvPr id="78" name="Text Placeholder 2">
            <a:extLst>
              <a:ext uri="{FF2B5EF4-FFF2-40B4-BE49-F238E27FC236}">
                <a16:creationId xmlns=""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edit Master text styles</a:t>
            </a:r>
          </a:p>
        </p:txBody>
      </p:sp>
      <p:sp>
        <p:nvSpPr>
          <p:cNvPr id="68" name="Text Placeholder 4">
            <a:extLst>
              <a:ext uri="{FF2B5EF4-FFF2-40B4-BE49-F238E27FC236}">
                <a16:creationId xmlns=""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edit Master text styles</a:t>
            </a:r>
          </a:p>
        </p:txBody>
      </p:sp>
      <p:sp>
        <p:nvSpPr>
          <p:cNvPr id="69" name="Date Placeholder 3">
            <a:extLst>
              <a:ext uri="{FF2B5EF4-FFF2-40B4-BE49-F238E27FC236}">
                <a16:creationId xmlns=""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20XX</a:t>
            </a:r>
          </a:p>
        </p:txBody>
      </p:sp>
      <p:sp>
        <p:nvSpPr>
          <p:cNvPr id="5" name="Footer Placeholder 4">
            <a:extLst>
              <a:ext uri="{FF2B5EF4-FFF2-40B4-BE49-F238E27FC236}">
                <a16:creationId xmlns=""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Pitch deck title</a:t>
            </a:r>
          </a:p>
        </p:txBody>
      </p:sp>
      <p:sp>
        <p:nvSpPr>
          <p:cNvPr id="6" name="Slide Number Placeholder 5">
            <a:extLst>
              <a:ext uri="{FF2B5EF4-FFF2-40B4-BE49-F238E27FC236}">
                <a16:creationId xmlns=""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1" r:id="rId3"/>
    <p:sldLayoutId id="2147483677" r:id="rId4"/>
    <p:sldLayoutId id="2147483679" r:id="rId5"/>
    <p:sldLayoutId id="2147483678" r:id="rId6"/>
    <p:sldLayoutId id="2147483681" r:id="rId7"/>
    <p:sldLayoutId id="2147483680" r:id="rId8"/>
    <p:sldLayoutId id="2147483694" r:id="rId9"/>
    <p:sldLayoutId id="2147483685" r:id="rId10"/>
    <p:sldLayoutId id="2147483696" r:id="rId11"/>
    <p:sldLayoutId id="2147483697" r:id="rId12"/>
    <p:sldLayoutId id="2147483687" r:id="rId13"/>
    <p:sldLayoutId id="2147483684" r:id="rId14"/>
    <p:sldLayoutId id="2147483698" r:id="rId15"/>
    <p:sldLayoutId id="2147483676" r:id="rId16"/>
    <p:sldLayoutId id="2147483671" r:id="rId17"/>
    <p:sldLayoutId id="2147483670" r:id="rId18"/>
    <p:sldLayoutId id="2147483683" r:id="rId19"/>
    <p:sldLayoutId id="2147483672" r:id="rId20"/>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6815C6-3AD0-46E6-A74A-1967BD91AF50}"/>
              </a:ext>
            </a:extLst>
          </p:cNvPr>
          <p:cNvSpPr>
            <a:spLocks noGrp="1"/>
          </p:cNvSpPr>
          <p:nvPr>
            <p:ph type="ctrTitle"/>
          </p:nvPr>
        </p:nvSpPr>
        <p:spPr>
          <a:xfrm>
            <a:off x="6084664" y="683824"/>
            <a:ext cx="5486400" cy="2387600"/>
          </a:xfrm>
        </p:spPr>
        <p:txBody>
          <a:bodyPr>
            <a:normAutofit/>
          </a:bodyPr>
          <a:lstStyle/>
          <a:p>
            <a:r>
              <a:rPr lang="fr-FR" sz="4800" dirty="0" smtClean="0"/>
              <a:t>Compresseur des textes</a:t>
            </a:r>
            <a:endParaRPr lang="en-US" sz="4800" dirty="0"/>
          </a:p>
        </p:txBody>
      </p:sp>
      <p:sp>
        <p:nvSpPr>
          <p:cNvPr id="3" name="Subtitle 2">
            <a:extLst>
              <a:ext uri="{FF2B5EF4-FFF2-40B4-BE49-F238E27FC236}">
                <a16:creationId xmlns="" xmlns:a16="http://schemas.microsoft.com/office/drawing/2014/main" id="{1901B20D-4C28-4DA3-ABBD-718C22A5E58B}"/>
              </a:ext>
            </a:extLst>
          </p:cNvPr>
          <p:cNvSpPr>
            <a:spLocks noGrp="1"/>
          </p:cNvSpPr>
          <p:nvPr>
            <p:ph type="subTitle" idx="1"/>
          </p:nvPr>
        </p:nvSpPr>
        <p:spPr>
          <a:xfrm>
            <a:off x="6084664" y="3728942"/>
            <a:ext cx="5486400" cy="1655762"/>
          </a:xfrm>
        </p:spPr>
        <p:txBody>
          <a:bodyPr>
            <a:normAutofit/>
          </a:bodyPr>
          <a:lstStyle/>
          <a:p>
            <a:r>
              <a:rPr lang="en-US" sz="4400" dirty="0">
                <a:solidFill>
                  <a:srgbClr val="002060"/>
                </a:solidFill>
                <a:latin typeface="18 Khebrat Musamim" pitchFamily="50" charset="0"/>
                <a:cs typeface="18 Khebrat Musamim" pitchFamily="50" charset="0"/>
              </a:rPr>
              <a:t>Firas </a:t>
            </a:r>
            <a:r>
              <a:rPr lang="en-US" sz="4400" dirty="0" err="1">
                <a:solidFill>
                  <a:srgbClr val="002060"/>
                </a:solidFill>
                <a:latin typeface="18 Khebrat Musamim" pitchFamily="50" charset="0"/>
                <a:cs typeface="18 Khebrat Musamim" pitchFamily="50" charset="0"/>
              </a:rPr>
              <a:t>Abdelmoumen</a:t>
            </a:r>
            <a:endParaRPr lang="en-US" sz="4400" dirty="0">
              <a:solidFill>
                <a:srgbClr val="002060"/>
              </a:solidFill>
              <a:latin typeface="18 Khebrat Musamim" pitchFamily="50" charset="0"/>
              <a:cs typeface="18 Khebrat Musamim" pitchFamily="50" charset="0"/>
            </a:endParaRPr>
          </a:p>
          <a:p>
            <a:endParaRPr lang="en-US" sz="4400" dirty="0">
              <a:solidFill>
                <a:srgbClr val="002060"/>
              </a:solidFill>
              <a:latin typeface="18 Khebrat Musamim" pitchFamily="50" charset="0"/>
              <a:cs typeface="18 Khebrat Musamim" pitchFamily="50" charset="0"/>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48582E9-520D-2361-E9C4-A2C37518D861}"/>
              </a:ext>
            </a:extLst>
          </p:cNvPr>
          <p:cNvSpPr>
            <a:spLocks noGrp="1"/>
          </p:cNvSpPr>
          <p:nvPr>
            <p:ph type="title"/>
          </p:nvPr>
        </p:nvSpPr>
        <p:spPr>
          <a:xfrm>
            <a:off x="1058052" y="121671"/>
            <a:ext cx="9725026" cy="1325880"/>
          </a:xfrm>
        </p:spPr>
        <p:txBody>
          <a:bodyPr/>
          <a:lstStyle/>
          <a:p>
            <a:r>
              <a:rPr lang="en-US" dirty="0" smtClean="0"/>
              <a:t>ECRIRE TEXTE AU CHOIX</a:t>
            </a:r>
            <a:endParaRPr lang="en-US" dirty="0"/>
          </a:p>
        </p:txBody>
      </p:sp>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024" y="748145"/>
            <a:ext cx="10040586" cy="588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3189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48582E9-520D-2361-E9C4-A2C37518D861}"/>
              </a:ext>
            </a:extLst>
          </p:cNvPr>
          <p:cNvSpPr>
            <a:spLocks noGrp="1"/>
          </p:cNvSpPr>
          <p:nvPr>
            <p:ph type="title"/>
          </p:nvPr>
        </p:nvSpPr>
        <p:spPr>
          <a:xfrm>
            <a:off x="1058052" y="121671"/>
            <a:ext cx="10945526" cy="1325880"/>
          </a:xfrm>
        </p:spPr>
        <p:txBody>
          <a:bodyPr>
            <a:normAutofit/>
          </a:bodyPr>
          <a:lstStyle/>
          <a:p>
            <a:r>
              <a:rPr lang="fr-FR" sz="4000" dirty="0"/>
              <a:t>Choisir compression : </a:t>
            </a:r>
            <a:r>
              <a:rPr lang="fr-FR" sz="4000" dirty="0" smtClean="0"/>
              <a:t>FANO-SHANNON</a:t>
            </a:r>
            <a:endParaRPr lang="en-US" sz="4000" dirty="0"/>
          </a:p>
        </p:txBody>
      </p:sp>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011" y="781397"/>
            <a:ext cx="9930633" cy="5794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90268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48582E9-520D-2361-E9C4-A2C37518D861}"/>
              </a:ext>
            </a:extLst>
          </p:cNvPr>
          <p:cNvSpPr>
            <a:spLocks noGrp="1"/>
          </p:cNvSpPr>
          <p:nvPr>
            <p:ph type="title"/>
          </p:nvPr>
        </p:nvSpPr>
        <p:spPr>
          <a:xfrm>
            <a:off x="1058051" y="121671"/>
            <a:ext cx="10779273" cy="1325880"/>
          </a:xfrm>
        </p:spPr>
        <p:txBody>
          <a:bodyPr>
            <a:normAutofit/>
          </a:bodyPr>
          <a:lstStyle/>
          <a:p>
            <a:r>
              <a:rPr lang="fr-FR" sz="4000" dirty="0" smtClean="0"/>
              <a:t>Choisir compression : </a:t>
            </a:r>
            <a:r>
              <a:rPr lang="fr-FR" sz="4000" dirty="0" err="1" smtClean="0"/>
              <a:t>Huffmann</a:t>
            </a:r>
            <a:endParaRPr lang="en-US" sz="4000" dirty="0"/>
          </a:p>
        </p:txBody>
      </p:sp>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079" y="681644"/>
            <a:ext cx="10121145" cy="5924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25530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48582E9-520D-2361-E9C4-A2C37518D861}"/>
              </a:ext>
            </a:extLst>
          </p:cNvPr>
          <p:cNvSpPr>
            <a:spLocks noGrp="1"/>
          </p:cNvSpPr>
          <p:nvPr>
            <p:ph type="title"/>
          </p:nvPr>
        </p:nvSpPr>
        <p:spPr>
          <a:xfrm>
            <a:off x="1058051" y="121671"/>
            <a:ext cx="10779273" cy="1325880"/>
          </a:xfrm>
        </p:spPr>
        <p:txBody>
          <a:bodyPr>
            <a:normAutofit/>
          </a:bodyPr>
          <a:lstStyle/>
          <a:p>
            <a:r>
              <a:rPr lang="fr-FR" sz="4000" dirty="0" smtClean="0"/>
              <a:t>Choisir compression : LRE</a:t>
            </a:r>
            <a:endParaRPr lang="en-US" sz="4000" dirty="0"/>
          </a:p>
        </p:txBody>
      </p:sp>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13</a:t>
            </a:fld>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967" y="665556"/>
            <a:ext cx="10196945" cy="599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79189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48582E9-520D-2361-E9C4-A2C37518D861}"/>
              </a:ext>
            </a:extLst>
          </p:cNvPr>
          <p:cNvSpPr>
            <a:spLocks noGrp="1"/>
          </p:cNvSpPr>
          <p:nvPr>
            <p:ph type="title"/>
          </p:nvPr>
        </p:nvSpPr>
        <p:spPr>
          <a:xfrm>
            <a:off x="1058051" y="121671"/>
            <a:ext cx="10779273" cy="1325880"/>
          </a:xfrm>
        </p:spPr>
        <p:txBody>
          <a:bodyPr>
            <a:normAutofit/>
          </a:bodyPr>
          <a:lstStyle/>
          <a:p>
            <a:r>
              <a:rPr lang="fr-FR" sz="4000" dirty="0" smtClean="0"/>
              <a:t>STATS</a:t>
            </a:r>
            <a:endParaRPr lang="en-US" sz="4000" dirty="0"/>
          </a:p>
        </p:txBody>
      </p:sp>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14</a:t>
            </a:fld>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671" y="731520"/>
            <a:ext cx="10340869" cy="605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83642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48582E9-520D-2361-E9C4-A2C37518D861}"/>
              </a:ext>
            </a:extLst>
          </p:cNvPr>
          <p:cNvSpPr>
            <a:spLocks noGrp="1"/>
          </p:cNvSpPr>
          <p:nvPr>
            <p:ph type="title"/>
          </p:nvPr>
        </p:nvSpPr>
        <p:spPr>
          <a:xfrm>
            <a:off x="1058051" y="121671"/>
            <a:ext cx="10862399" cy="1325880"/>
          </a:xfrm>
        </p:spPr>
        <p:txBody>
          <a:bodyPr>
            <a:normAutofit/>
          </a:bodyPr>
          <a:lstStyle/>
          <a:p>
            <a:r>
              <a:rPr lang="en-US" sz="2400" u="sng" dirty="0" err="1" smtClean="0"/>
              <a:t>Fano-shannon</a:t>
            </a:r>
            <a:r>
              <a:rPr lang="en-US" sz="2400" dirty="0" smtClean="0"/>
              <a:t> : </a:t>
            </a:r>
            <a:r>
              <a:rPr lang="en-US" sz="2400" dirty="0" err="1" smtClean="0"/>
              <a:t>Affichage</a:t>
            </a:r>
            <a:r>
              <a:rPr lang="en-US" sz="2400" dirty="0"/>
              <a:t> </a:t>
            </a:r>
            <a:r>
              <a:rPr lang="en-US" sz="2400" dirty="0" smtClean="0"/>
              <a:t>+ Compression + Decompression</a:t>
            </a:r>
            <a:endParaRPr lang="en-US" sz="2400" dirty="0"/>
          </a:p>
        </p:txBody>
      </p:sp>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15</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9113" y="555232"/>
            <a:ext cx="5903076" cy="602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39718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16</a:t>
            </a:fld>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9125" y="24362"/>
            <a:ext cx="8274795" cy="656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92627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48582E9-520D-2361-E9C4-A2C37518D861}"/>
              </a:ext>
            </a:extLst>
          </p:cNvPr>
          <p:cNvSpPr>
            <a:spLocks noGrp="1"/>
          </p:cNvSpPr>
          <p:nvPr>
            <p:ph type="title"/>
          </p:nvPr>
        </p:nvSpPr>
        <p:spPr>
          <a:xfrm>
            <a:off x="1058051" y="121671"/>
            <a:ext cx="10862399" cy="1325880"/>
          </a:xfrm>
        </p:spPr>
        <p:txBody>
          <a:bodyPr>
            <a:normAutofit/>
          </a:bodyPr>
          <a:lstStyle/>
          <a:p>
            <a:r>
              <a:rPr lang="en-US" sz="2400" u="sng" dirty="0" err="1" smtClean="0"/>
              <a:t>Huffmann</a:t>
            </a:r>
            <a:r>
              <a:rPr lang="en-US" sz="2400" dirty="0" smtClean="0"/>
              <a:t>: </a:t>
            </a:r>
            <a:r>
              <a:rPr lang="en-US" sz="2400" dirty="0" err="1" smtClean="0"/>
              <a:t>Affichage</a:t>
            </a:r>
            <a:r>
              <a:rPr lang="en-US" sz="2400" dirty="0"/>
              <a:t> </a:t>
            </a:r>
            <a:r>
              <a:rPr lang="en-US" sz="2400" dirty="0" smtClean="0"/>
              <a:t>+ Compression + Decompression</a:t>
            </a:r>
            <a:endParaRPr lang="en-US" sz="2400" dirty="0"/>
          </a:p>
        </p:txBody>
      </p:sp>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17</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2586" y="587225"/>
            <a:ext cx="6188853" cy="601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67142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18</a:t>
            </a:fld>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135" y="49876"/>
            <a:ext cx="6758247" cy="6542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76724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19</a:t>
            </a:fld>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243" y="90028"/>
            <a:ext cx="8861364" cy="6374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02359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19F29B-F233-48AF-8261-F33A4E079E3E}"/>
              </a:ext>
            </a:extLst>
          </p:cNvPr>
          <p:cNvSpPr>
            <a:spLocks noGrp="1"/>
          </p:cNvSpPr>
          <p:nvPr>
            <p:ph type="title"/>
          </p:nvPr>
        </p:nvSpPr>
        <p:spPr>
          <a:xfrm>
            <a:off x="4933950" y="898524"/>
            <a:ext cx="6343650" cy="1325880"/>
          </a:xfrm>
        </p:spPr>
        <p:txBody>
          <a:bodyPr>
            <a:normAutofit/>
          </a:bodyPr>
          <a:lstStyle/>
          <a:p>
            <a:r>
              <a:rPr lang="en-ZA" dirty="0"/>
              <a:t>ABOUT US</a:t>
            </a:r>
          </a:p>
        </p:txBody>
      </p:sp>
      <p:sp>
        <p:nvSpPr>
          <p:cNvPr id="3" name="Subtitle 2">
            <a:extLst>
              <a:ext uri="{FF2B5EF4-FFF2-40B4-BE49-F238E27FC236}">
                <a16:creationId xmlns="" xmlns:a16="http://schemas.microsoft.com/office/drawing/2014/main" id="{35E3EA69-4E0E-41BD-8095-A124225A2647}"/>
              </a:ext>
            </a:extLst>
          </p:cNvPr>
          <p:cNvSpPr>
            <a:spLocks noGrp="1"/>
          </p:cNvSpPr>
          <p:nvPr>
            <p:ph type="body" sz="quarter" idx="13"/>
          </p:nvPr>
        </p:nvSpPr>
        <p:spPr>
          <a:xfrm>
            <a:off x="4933949" y="2310817"/>
            <a:ext cx="6400800" cy="3657600"/>
          </a:xfrm>
        </p:spPr>
        <p:txBody>
          <a:bodyPr>
            <a:normAutofit/>
          </a:bodyPr>
          <a:lstStyle/>
          <a:p>
            <a:r>
              <a:rPr lang="en-US" dirty="0"/>
              <a:t>Je suis Firas </a:t>
            </a:r>
            <a:r>
              <a:rPr lang="en-US" dirty="0" err="1"/>
              <a:t>Abdelmmoumen</a:t>
            </a:r>
            <a:r>
              <a:rPr lang="en-US" dirty="0"/>
              <a:t>, </a:t>
            </a:r>
            <a:r>
              <a:rPr lang="en-US" dirty="0" err="1"/>
              <a:t>étudiant</a:t>
            </a:r>
            <a:r>
              <a:rPr lang="en-US" dirty="0"/>
              <a:t> </a:t>
            </a:r>
            <a:r>
              <a:rPr lang="en-US" dirty="0" smtClean="0"/>
              <a:t>ICE3 , </a:t>
            </a:r>
            <a:r>
              <a:rPr lang="en-US" dirty="0" err="1" smtClean="0"/>
              <a:t>mon</a:t>
            </a:r>
            <a:r>
              <a:rPr lang="en-US" dirty="0" smtClean="0"/>
              <a:t> </a:t>
            </a:r>
            <a:r>
              <a:rPr lang="en-US" dirty="0" err="1" smtClean="0"/>
              <a:t>projet</a:t>
            </a:r>
            <a:r>
              <a:rPr lang="en-US" dirty="0" smtClean="0"/>
              <a:t> </a:t>
            </a:r>
            <a:r>
              <a:rPr lang="en-US" dirty="0" err="1"/>
              <a:t>est</a:t>
            </a:r>
            <a:r>
              <a:rPr lang="en-US" dirty="0"/>
              <a:t> </a:t>
            </a:r>
            <a:r>
              <a:rPr lang="en-US" dirty="0" err="1"/>
              <a:t>originale</a:t>
            </a:r>
            <a:r>
              <a:rPr lang="en-US" dirty="0"/>
              <a:t> et </a:t>
            </a:r>
            <a:r>
              <a:rPr lang="en-US" dirty="0" err="1"/>
              <a:t>crée</a:t>
            </a:r>
            <a:r>
              <a:rPr lang="en-US" dirty="0"/>
              <a:t> avec </a:t>
            </a:r>
            <a:r>
              <a:rPr lang="en-US" dirty="0" err="1" smtClean="0"/>
              <a:t>mes</a:t>
            </a:r>
            <a:r>
              <a:rPr lang="en-US" dirty="0" smtClean="0"/>
              <a:t> </a:t>
            </a:r>
            <a:r>
              <a:rPr lang="en-US" dirty="0" err="1" smtClean="0"/>
              <a:t>propres</a:t>
            </a:r>
            <a:r>
              <a:rPr lang="en-US" dirty="0" smtClean="0"/>
              <a:t> </a:t>
            </a:r>
            <a:r>
              <a:rPr lang="en-US" dirty="0" err="1"/>
              <a:t>idées</a:t>
            </a:r>
            <a:r>
              <a:rPr lang="en-US" dirty="0"/>
              <a:t> , avec </a:t>
            </a:r>
            <a:r>
              <a:rPr lang="en-US" dirty="0" err="1"/>
              <a:t>mes</a:t>
            </a:r>
            <a:r>
              <a:rPr lang="en-US" dirty="0"/>
              <a:t> experiences en Graphic Design </a:t>
            </a:r>
            <a:r>
              <a:rPr lang="en-US" dirty="0" err="1"/>
              <a:t>utilisant</a:t>
            </a:r>
            <a:r>
              <a:rPr lang="en-US" dirty="0"/>
              <a:t> des framework, photoshop et </a:t>
            </a:r>
            <a:r>
              <a:rPr lang="en-US" dirty="0" err="1"/>
              <a:t>plusieurs</a:t>
            </a:r>
            <a:r>
              <a:rPr lang="en-US" dirty="0"/>
              <a:t> </a:t>
            </a:r>
            <a:r>
              <a:rPr lang="en-US" dirty="0" err="1"/>
              <a:t>autres</a:t>
            </a:r>
            <a:r>
              <a:rPr lang="en-US" dirty="0"/>
              <a:t> </a:t>
            </a:r>
            <a:r>
              <a:rPr lang="en-US" dirty="0" err="1"/>
              <a:t>logiciels</a:t>
            </a:r>
            <a:r>
              <a:rPr lang="en-US" dirty="0"/>
              <a:t> </a:t>
            </a:r>
            <a:r>
              <a:rPr lang="en-US" dirty="0" err="1"/>
              <a:t>j’espère</a:t>
            </a:r>
            <a:r>
              <a:rPr lang="en-US" dirty="0"/>
              <a:t> </a:t>
            </a:r>
            <a:r>
              <a:rPr lang="en-US" dirty="0" err="1" smtClean="0"/>
              <a:t>que</a:t>
            </a:r>
            <a:r>
              <a:rPr lang="en-US" dirty="0" smtClean="0"/>
              <a:t> </a:t>
            </a:r>
            <a:r>
              <a:rPr lang="en-US" dirty="0" err="1" smtClean="0"/>
              <a:t>j’ai</a:t>
            </a:r>
            <a:r>
              <a:rPr lang="en-US" dirty="0" smtClean="0"/>
              <a:t> </a:t>
            </a:r>
            <a:r>
              <a:rPr lang="en-US" dirty="0" err="1"/>
              <a:t>effectué</a:t>
            </a:r>
            <a:r>
              <a:rPr lang="en-US" dirty="0"/>
              <a:t> à </a:t>
            </a:r>
            <a:r>
              <a:rPr lang="en-US" dirty="0" err="1"/>
              <a:t>créer</a:t>
            </a:r>
            <a:r>
              <a:rPr lang="en-US" dirty="0"/>
              <a:t> </a:t>
            </a:r>
            <a:r>
              <a:rPr lang="en-US" dirty="0" err="1"/>
              <a:t>une</a:t>
            </a:r>
            <a:r>
              <a:rPr lang="en-US" dirty="0"/>
              <a:t> application Java </a:t>
            </a:r>
            <a:r>
              <a:rPr lang="en-US" dirty="0" err="1"/>
              <a:t>superbe</a:t>
            </a:r>
            <a:r>
              <a:rPr lang="en-US" dirty="0"/>
              <a:t> en </a:t>
            </a:r>
            <a:r>
              <a:rPr lang="en-US" dirty="0" err="1"/>
              <a:t>employant</a:t>
            </a:r>
            <a:r>
              <a:rPr lang="en-US" dirty="0"/>
              <a:t> </a:t>
            </a:r>
            <a:r>
              <a:rPr lang="en-US" dirty="0" err="1" smtClean="0"/>
              <a:t>mon</a:t>
            </a:r>
            <a:r>
              <a:rPr lang="en-US" dirty="0" smtClean="0"/>
              <a:t> </a:t>
            </a:r>
            <a:r>
              <a:rPr lang="en-US" dirty="0" err="1" smtClean="0"/>
              <a:t>connaissance</a:t>
            </a:r>
            <a:r>
              <a:rPr lang="en-US" dirty="0" smtClean="0"/>
              <a:t> </a:t>
            </a:r>
            <a:r>
              <a:rPr lang="en-US" dirty="0"/>
              <a:t>considerable en Java (</a:t>
            </a:r>
            <a:r>
              <a:rPr lang="en-US" dirty="0" smtClean="0"/>
              <a:t>UI/UX</a:t>
            </a:r>
            <a:r>
              <a:rPr lang="en-US" dirty="0"/>
              <a:t>)</a:t>
            </a:r>
          </a:p>
        </p:txBody>
      </p:sp>
      <p:sp>
        <p:nvSpPr>
          <p:cNvPr id="38" name="Slide Number Placeholder 37">
            <a:extLst>
              <a:ext uri="{FF2B5EF4-FFF2-40B4-BE49-F238E27FC236}">
                <a16:creationId xmlns="" xmlns:a16="http://schemas.microsoft.com/office/drawing/2014/main" id="{198D92D2-0F62-443D-BB2D-F4E23724D76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20</a:t>
            </a:fld>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4198" y="92723"/>
            <a:ext cx="7427711" cy="651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02359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21</a:t>
            </a:fld>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593" y="641294"/>
            <a:ext cx="10889672" cy="5460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19282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CAEE93-8585-46D4-A7EC-F184E317CB2E}"/>
              </a:ext>
            </a:extLst>
          </p:cNvPr>
          <p:cNvSpPr>
            <a:spLocks noGrp="1"/>
          </p:cNvSpPr>
          <p:nvPr>
            <p:ph type="ctrTitle"/>
          </p:nvPr>
        </p:nvSpPr>
        <p:spPr>
          <a:xfrm>
            <a:off x="6084664" y="1122363"/>
            <a:ext cx="5486400" cy="2387600"/>
          </a:xfrm>
        </p:spPr>
        <p:txBody>
          <a:bodyPr/>
          <a:lstStyle/>
          <a:p>
            <a:r>
              <a:rPr lang="en-US" dirty="0"/>
              <a:t>Merci</a:t>
            </a:r>
          </a:p>
        </p:txBody>
      </p:sp>
      <p:sp>
        <p:nvSpPr>
          <p:cNvPr id="3" name="Content Placeholder 2">
            <a:extLst>
              <a:ext uri="{FF2B5EF4-FFF2-40B4-BE49-F238E27FC236}">
                <a16:creationId xmlns="" xmlns:a16="http://schemas.microsoft.com/office/drawing/2014/main" id="{24AFFC60-19C3-4901-93F7-7AAF4C09F8C6}"/>
              </a:ext>
            </a:extLst>
          </p:cNvPr>
          <p:cNvSpPr>
            <a:spLocks noGrp="1"/>
          </p:cNvSpPr>
          <p:nvPr>
            <p:ph type="subTitle" idx="1"/>
          </p:nvPr>
        </p:nvSpPr>
        <p:spPr>
          <a:xfrm>
            <a:off x="6080759" y="3602038"/>
            <a:ext cx="5486400" cy="1655762"/>
          </a:xfrm>
        </p:spPr>
        <p:txBody>
          <a:bodyPr bIns="0">
            <a:normAutofit/>
          </a:bodyPr>
          <a:lstStyle/>
          <a:p>
            <a:r>
              <a:rPr lang="en-US" dirty="0"/>
              <a:t>FST - Université El </a:t>
            </a:r>
            <a:r>
              <a:rPr lang="en-US" dirty="0" err="1"/>
              <a:t>Manar</a:t>
            </a:r>
            <a:endParaRPr lang="en-US" dirty="0"/>
          </a:p>
          <a:p>
            <a:r>
              <a:rPr lang="en-US" dirty="0"/>
              <a:t>95 061 033</a:t>
            </a:r>
          </a:p>
          <a:p>
            <a:r>
              <a:rPr lang="en-US" dirty="0"/>
              <a:t>firasful2@gmail.com</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708C79-A4AC-4B5D-92DF-600737E4D11A}"/>
              </a:ext>
            </a:extLst>
          </p:cNvPr>
          <p:cNvSpPr>
            <a:spLocks noGrp="1"/>
          </p:cNvSpPr>
          <p:nvPr>
            <p:ph type="title"/>
          </p:nvPr>
        </p:nvSpPr>
        <p:spPr>
          <a:xfrm>
            <a:off x="4933747" y="679714"/>
            <a:ext cx="6339840" cy="1325880"/>
          </a:xfrm>
        </p:spPr>
        <p:txBody>
          <a:bodyPr/>
          <a:lstStyle/>
          <a:p>
            <a:r>
              <a:rPr lang="en-US" dirty="0" err="1"/>
              <a:t>Programmes</a:t>
            </a:r>
            <a:r>
              <a:rPr lang="en-US" dirty="0"/>
              <a:t> </a:t>
            </a:r>
            <a:r>
              <a:rPr lang="en-US" dirty="0" err="1"/>
              <a:t>utilisés</a:t>
            </a:r>
            <a:r>
              <a:rPr lang="en-US" dirty="0"/>
              <a:t> : </a:t>
            </a:r>
          </a:p>
        </p:txBody>
      </p:sp>
      <p:sp>
        <p:nvSpPr>
          <p:cNvPr id="4" name="Text Placeholder 3">
            <a:extLst>
              <a:ext uri="{FF2B5EF4-FFF2-40B4-BE49-F238E27FC236}">
                <a16:creationId xmlns="" xmlns:a16="http://schemas.microsoft.com/office/drawing/2014/main" id="{BABB466A-6DA0-4EE9-9405-F74957757BA9}"/>
              </a:ext>
            </a:extLst>
          </p:cNvPr>
          <p:cNvSpPr>
            <a:spLocks noGrp="1"/>
          </p:cNvSpPr>
          <p:nvPr>
            <p:ph type="body" sz="quarter" idx="15"/>
          </p:nvPr>
        </p:nvSpPr>
        <p:spPr>
          <a:xfrm>
            <a:off x="4933747" y="2524606"/>
            <a:ext cx="3357154" cy="365760"/>
          </a:xfrm>
        </p:spPr>
        <p:txBody>
          <a:bodyPr/>
          <a:lstStyle/>
          <a:p>
            <a:r>
              <a:rPr lang="fr-FR" dirty="0" smtClean="0"/>
              <a:t>Photoshop</a:t>
            </a:r>
          </a:p>
        </p:txBody>
      </p:sp>
      <p:sp>
        <p:nvSpPr>
          <p:cNvPr id="17" name="Text Placeholder 16">
            <a:extLst>
              <a:ext uri="{FF2B5EF4-FFF2-40B4-BE49-F238E27FC236}">
                <a16:creationId xmlns="" xmlns:a16="http://schemas.microsoft.com/office/drawing/2014/main" id="{D3928F89-1741-4079-8DFF-2009EF9B9931}"/>
              </a:ext>
            </a:extLst>
          </p:cNvPr>
          <p:cNvSpPr>
            <a:spLocks noGrp="1"/>
          </p:cNvSpPr>
          <p:nvPr>
            <p:ph type="body" sz="quarter" idx="13"/>
          </p:nvPr>
        </p:nvSpPr>
        <p:spPr>
          <a:xfrm>
            <a:off x="4933747" y="2936319"/>
            <a:ext cx="3200400" cy="731520"/>
          </a:xfrm>
        </p:spPr>
        <p:txBody>
          <a:bodyPr>
            <a:noAutofit/>
          </a:bodyPr>
          <a:lstStyle/>
          <a:p>
            <a:r>
              <a:rPr lang="fr-FR" dirty="0"/>
              <a:t>réglage d’icônes, images et photos de couvertures</a:t>
            </a:r>
            <a:endParaRPr lang="en-US" dirty="0"/>
          </a:p>
        </p:txBody>
      </p:sp>
      <p:sp>
        <p:nvSpPr>
          <p:cNvPr id="6" name="Text Placeholder 5">
            <a:extLst>
              <a:ext uri="{FF2B5EF4-FFF2-40B4-BE49-F238E27FC236}">
                <a16:creationId xmlns="" xmlns:a16="http://schemas.microsoft.com/office/drawing/2014/main" id="{EFF9651D-8E27-4952-804A-2D2C0A55A0F8}"/>
              </a:ext>
            </a:extLst>
          </p:cNvPr>
          <p:cNvSpPr>
            <a:spLocks noGrp="1"/>
          </p:cNvSpPr>
          <p:nvPr>
            <p:ph type="body" sz="quarter" idx="17"/>
          </p:nvPr>
        </p:nvSpPr>
        <p:spPr>
          <a:xfrm>
            <a:off x="4933747" y="3861535"/>
            <a:ext cx="3200400" cy="365760"/>
          </a:xfrm>
        </p:spPr>
        <p:txBody>
          <a:bodyPr/>
          <a:lstStyle/>
          <a:p>
            <a:r>
              <a:rPr lang="en-US" dirty="0"/>
              <a:t>Apache NetBeans </a:t>
            </a:r>
          </a:p>
        </p:txBody>
      </p:sp>
      <p:sp>
        <p:nvSpPr>
          <p:cNvPr id="5" name="Text Placeholder 4">
            <a:extLst>
              <a:ext uri="{FF2B5EF4-FFF2-40B4-BE49-F238E27FC236}">
                <a16:creationId xmlns="" xmlns:a16="http://schemas.microsoft.com/office/drawing/2014/main" id="{1A129DD3-8F5E-43F6-9716-7C33D00A50F8}"/>
              </a:ext>
            </a:extLst>
          </p:cNvPr>
          <p:cNvSpPr>
            <a:spLocks noGrp="1"/>
          </p:cNvSpPr>
          <p:nvPr>
            <p:ph type="body" sz="quarter" idx="16"/>
          </p:nvPr>
        </p:nvSpPr>
        <p:spPr>
          <a:xfrm>
            <a:off x="4933747" y="4282392"/>
            <a:ext cx="3200400" cy="731520"/>
          </a:xfrm>
        </p:spPr>
        <p:txBody>
          <a:bodyPr>
            <a:noAutofit/>
          </a:bodyPr>
          <a:lstStyle/>
          <a:p>
            <a:r>
              <a:rPr lang="fr-FR" dirty="0"/>
              <a:t>préparer l’interface et manipuler le code source</a:t>
            </a:r>
            <a:endParaRPr lang="en-US" dirty="0"/>
          </a:p>
        </p:txBody>
      </p:sp>
      <p:sp>
        <p:nvSpPr>
          <p:cNvPr id="29" name="Text Placeholder 28">
            <a:extLst>
              <a:ext uri="{FF2B5EF4-FFF2-40B4-BE49-F238E27FC236}">
                <a16:creationId xmlns="" xmlns:a16="http://schemas.microsoft.com/office/drawing/2014/main" id="{4E9F7C96-64EE-4251-8329-BA0DE2E3AC69}"/>
              </a:ext>
            </a:extLst>
          </p:cNvPr>
          <p:cNvSpPr>
            <a:spLocks noGrp="1"/>
          </p:cNvSpPr>
          <p:nvPr>
            <p:ph type="body" sz="quarter" idx="21"/>
          </p:nvPr>
        </p:nvSpPr>
        <p:spPr>
          <a:xfrm>
            <a:off x="8482204" y="2524606"/>
            <a:ext cx="3200400" cy="365760"/>
          </a:xfrm>
        </p:spPr>
        <p:txBody>
          <a:bodyPr/>
          <a:lstStyle/>
          <a:p>
            <a:r>
              <a:rPr lang="en-US" dirty="0"/>
              <a:t>Les </a:t>
            </a:r>
            <a:r>
              <a:rPr lang="en-US" dirty="0" err="1"/>
              <a:t>fichier</a:t>
            </a:r>
            <a:r>
              <a:rPr lang="en-US" dirty="0"/>
              <a:t> Jar </a:t>
            </a:r>
          </a:p>
        </p:txBody>
      </p:sp>
      <p:sp>
        <p:nvSpPr>
          <p:cNvPr id="28" name="Text Placeholder 27">
            <a:extLst>
              <a:ext uri="{FF2B5EF4-FFF2-40B4-BE49-F238E27FC236}">
                <a16:creationId xmlns="" xmlns:a16="http://schemas.microsoft.com/office/drawing/2014/main" id="{8364155F-C202-4D9C-8682-0AAAE7595599}"/>
              </a:ext>
            </a:extLst>
          </p:cNvPr>
          <p:cNvSpPr>
            <a:spLocks noGrp="1"/>
          </p:cNvSpPr>
          <p:nvPr>
            <p:ph type="body" sz="quarter" idx="20"/>
          </p:nvPr>
        </p:nvSpPr>
        <p:spPr>
          <a:xfrm>
            <a:off x="8482204" y="2931003"/>
            <a:ext cx="3200400" cy="731520"/>
          </a:xfrm>
        </p:spPr>
        <p:txBody>
          <a:bodyPr/>
          <a:lstStyle/>
          <a:p>
            <a:r>
              <a:rPr lang="fr-FR" dirty="0"/>
              <a:t>pour connecter l’interface à la base de données</a:t>
            </a:r>
            <a:endParaRPr lang="en-US" dirty="0"/>
          </a:p>
        </p:txBody>
      </p:sp>
      <p:sp>
        <p:nvSpPr>
          <p:cNvPr id="10" name="Slide Number Placeholder 9">
            <a:extLst>
              <a:ext uri="{FF2B5EF4-FFF2-40B4-BE49-F238E27FC236}">
                <a16:creationId xmlns="" xmlns:a16="http://schemas.microsoft.com/office/drawing/2014/main" id="{5C5D1CA5-AA7F-4214-8924-E9A00B4337CD}"/>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3</a:t>
            </a:fld>
            <a:endParaRPr lang="en-US" dirty="0"/>
          </a:p>
        </p:txBody>
      </p:sp>
      <p:pic>
        <p:nvPicPr>
          <p:cNvPr id="16" name="Image 15">
            <a:extLst>
              <a:ext uri="{FF2B5EF4-FFF2-40B4-BE49-F238E27FC236}">
                <a16:creationId xmlns="" xmlns:a16="http://schemas.microsoft.com/office/drawing/2014/main" id="{E4800E6F-81C0-F7BE-C178-1ED813FFBDB0}"/>
              </a:ext>
            </a:extLst>
          </p:cNvPr>
          <p:cNvPicPr>
            <a:picLocks noChangeAspect="1"/>
          </p:cNvPicPr>
          <p:nvPr/>
        </p:nvPicPr>
        <p:blipFill>
          <a:blip r:embed="rId2"/>
          <a:stretch>
            <a:fillRect/>
          </a:stretch>
        </p:blipFill>
        <p:spPr>
          <a:xfrm>
            <a:off x="4926128" y="5228245"/>
            <a:ext cx="1548882" cy="1548882"/>
          </a:xfrm>
          <a:prstGeom prst="rect">
            <a:avLst/>
          </a:prstGeom>
        </p:spPr>
      </p:pic>
      <p:pic>
        <p:nvPicPr>
          <p:cNvPr id="19" name="Image 18">
            <a:extLst>
              <a:ext uri="{FF2B5EF4-FFF2-40B4-BE49-F238E27FC236}">
                <a16:creationId xmlns="" xmlns:a16="http://schemas.microsoft.com/office/drawing/2014/main" id="{AB173C13-9208-E026-E40D-AE8C592B1958}"/>
              </a:ext>
            </a:extLst>
          </p:cNvPr>
          <p:cNvPicPr>
            <a:picLocks noChangeAspect="1"/>
          </p:cNvPicPr>
          <p:nvPr/>
        </p:nvPicPr>
        <p:blipFill>
          <a:blip r:embed="rId3"/>
          <a:stretch>
            <a:fillRect/>
          </a:stretch>
        </p:blipFill>
        <p:spPr>
          <a:xfrm>
            <a:off x="7287725" y="5381916"/>
            <a:ext cx="1003176" cy="1156996"/>
          </a:xfrm>
          <a:prstGeom prst="rect">
            <a:avLst/>
          </a:prstGeom>
        </p:spPr>
      </p:pic>
    </p:spTree>
    <p:extLst>
      <p:ext uri="{BB962C8B-B14F-4D97-AF65-F5344CB8AC3E}">
        <p14:creationId xmlns:p14="http://schemas.microsoft.com/office/powerpoint/2010/main" val="1418789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221F794A-4793-4DB0-91FD-E5B132FC1634}"/>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t>4</a:t>
            </a:fld>
            <a:endParaRPr lang="en-US" dirty="0"/>
          </a:p>
        </p:txBody>
      </p:sp>
      <p:pic>
        <p:nvPicPr>
          <p:cNvPr id="1026" name="Picture 2" descr="C:\Users\Firas\Desktop\ICE3\SIM2\multimedia\Rapport\Database ER diagram (crow's fo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13434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911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6AB5FBE9-888B-4FE5-8AC6-FB80C5520650}"/>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t>5</a:t>
            </a:fld>
            <a:endParaRPr lang="en-US" dirty="0"/>
          </a:p>
        </p:txBody>
      </p:sp>
      <p:pic>
        <p:nvPicPr>
          <p:cNvPr id="2050" name="Picture 2" descr="C:\Users\Firas\Desktop\ICE3\SIM2\multimedia\Rapport\Use case 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1676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6AB5FBE9-888B-4FE5-8AC6-FB80C5520650}"/>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t>6</a:t>
            </a:fld>
            <a:endParaRPr lang="en-US" dirty="0"/>
          </a:p>
        </p:txBody>
      </p:sp>
      <p:pic>
        <p:nvPicPr>
          <p:cNvPr id="3074" name="Picture 2" descr="C:\Users\Firas\Desktop\ICE3\SIM2\multimedia\Rapport\se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816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050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031FE9-9059-4FE8-B4AC-9771F23A1B89}"/>
              </a:ext>
            </a:extLst>
          </p:cNvPr>
          <p:cNvSpPr>
            <a:spLocks noGrp="1"/>
          </p:cNvSpPr>
          <p:nvPr>
            <p:ph type="title"/>
          </p:nvPr>
        </p:nvSpPr>
        <p:spPr>
          <a:xfrm>
            <a:off x="4914900" y="314282"/>
            <a:ext cx="6800850" cy="1325880"/>
          </a:xfrm>
        </p:spPr>
        <p:txBody>
          <a:bodyPr/>
          <a:lstStyle/>
          <a:p>
            <a:r>
              <a:rPr lang="en-US" dirty="0"/>
              <a:t>Description </a:t>
            </a:r>
          </a:p>
        </p:txBody>
      </p:sp>
      <p:sp>
        <p:nvSpPr>
          <p:cNvPr id="3" name="Content Placeholder 2">
            <a:extLst>
              <a:ext uri="{FF2B5EF4-FFF2-40B4-BE49-F238E27FC236}">
                <a16:creationId xmlns="" xmlns:a16="http://schemas.microsoft.com/office/drawing/2014/main" id="{D4A2EB3F-4D60-451F-8F45-7D6654D2FCD9}"/>
              </a:ext>
            </a:extLst>
          </p:cNvPr>
          <p:cNvSpPr>
            <a:spLocks noGrp="1"/>
          </p:cNvSpPr>
          <p:nvPr>
            <p:ph type="body" sz="quarter" idx="13"/>
          </p:nvPr>
        </p:nvSpPr>
        <p:spPr>
          <a:xfrm>
            <a:off x="4149012" y="1236680"/>
            <a:ext cx="7949682" cy="3540594"/>
          </a:xfrm>
        </p:spPr>
        <p:txBody>
          <a:bodyPr vert="horz" lIns="91440" tIns="45720" rIns="91440" bIns="45720" rtlCol="0" anchor="t">
            <a:noAutofit/>
          </a:bodyPr>
          <a:lstStyle/>
          <a:p>
            <a:pPr>
              <a:lnSpc>
                <a:spcPct val="100000"/>
              </a:lnSpc>
            </a:pPr>
            <a:r>
              <a:rPr lang="fr-FR" sz="1900" dirty="0" smtClean="0"/>
              <a:t>	Notre </a:t>
            </a:r>
            <a:r>
              <a:rPr lang="fr-FR" sz="1900" dirty="0"/>
              <a:t>application de codage textuel propose une interface utilisateur intuitive permettant aux utilisateurs d'écrire ou d'importer des fichiers texte, puis de choisir parmi trois algorithmes de codage : </a:t>
            </a:r>
            <a:r>
              <a:rPr lang="fr-FR" sz="1900" dirty="0" err="1"/>
              <a:t>Huffman</a:t>
            </a:r>
            <a:r>
              <a:rPr lang="fr-FR" sz="1900" dirty="0"/>
              <a:t>, Fano </a:t>
            </a:r>
            <a:r>
              <a:rPr lang="fr-FR" sz="1900" dirty="0" err="1"/>
              <a:t>Shanon</a:t>
            </a:r>
            <a:r>
              <a:rPr lang="fr-FR" sz="1900" dirty="0"/>
              <a:t> et RLE (</a:t>
            </a:r>
            <a:r>
              <a:rPr lang="fr-FR" sz="1900" dirty="0" err="1"/>
              <a:t>Run-Length</a:t>
            </a:r>
            <a:r>
              <a:rPr lang="fr-FR" sz="1900" dirty="0"/>
              <a:t> </a:t>
            </a:r>
            <a:r>
              <a:rPr lang="fr-FR" sz="1900" dirty="0" err="1"/>
              <a:t>Encoding</a:t>
            </a:r>
            <a:r>
              <a:rPr lang="fr-FR" sz="1900" dirty="0"/>
              <a:t>). En utilisant Java comme langage de programmation principal, nous avons mis en œuvre ces algorithmes de manière efficace, en assurant leur capacité à coder et décoder le texte de manière transparente.</a:t>
            </a:r>
          </a:p>
          <a:p>
            <a:pPr>
              <a:lnSpc>
                <a:spcPct val="100000"/>
              </a:lnSpc>
            </a:pPr>
            <a:r>
              <a:rPr lang="fr-FR" sz="1900" dirty="0" smtClean="0"/>
              <a:t>	Une </a:t>
            </a:r>
            <a:r>
              <a:rPr lang="fr-FR" sz="1900" dirty="0"/>
              <a:t>fois le texte codé, notre application affiche le code binaire généré pour chaque algorithme, ainsi que des mesures telles que la longueur binaire du texte codé, le taux de compression et le nombre de bits utilisés par caractère. Ces informations fournissent une évaluation complète des performances de chaque algorithme de codage.</a:t>
            </a:r>
          </a:p>
          <a:p>
            <a:pPr>
              <a:lnSpc>
                <a:spcPct val="100000"/>
              </a:lnSpc>
            </a:pPr>
            <a:r>
              <a:rPr lang="fr-FR" sz="1900" dirty="0" smtClean="0"/>
              <a:t>	En </a:t>
            </a:r>
            <a:r>
              <a:rPr lang="fr-FR" sz="1900" dirty="0"/>
              <a:t>fournissant le code source de l'application, ainsi qu'une documentation concise incluant des diagrammes UML, des résultats de tests et des performances d'algorithme, nous avons pleinement répondu aux exigences de livraison du projet. Lors de la présentation finale, nous avons effectué une démonstration de l'application en action, mettant en évidence ses fonctionnalités et performances.</a:t>
            </a:r>
            <a:endParaRPr lang="en-US" sz="1900" dirty="0"/>
          </a:p>
        </p:txBody>
      </p:sp>
      <p:sp>
        <p:nvSpPr>
          <p:cNvPr id="6" name="Slide Number Placeholder 5">
            <a:extLst>
              <a:ext uri="{FF2B5EF4-FFF2-40B4-BE49-F238E27FC236}">
                <a16:creationId xmlns="" xmlns:a16="http://schemas.microsoft.com/office/drawing/2014/main" id="{FE339B0E-CD75-418B-A2F4-EBDA9C1E06B5}"/>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7</a:t>
            </a:fld>
            <a:endParaRPr lang="en-US" dirty="0"/>
          </a:p>
        </p:txBody>
      </p:sp>
      <p:sp>
        <p:nvSpPr>
          <p:cNvPr id="4" name="TextBox 3"/>
          <p:cNvSpPr txBox="1"/>
          <p:nvPr/>
        </p:nvSpPr>
        <p:spPr>
          <a:xfrm>
            <a:off x="2103118" y="61691"/>
            <a:ext cx="2044929" cy="7078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fr-FR" sz="2000" b="1" dirty="0" smtClean="0">
                <a:solidFill>
                  <a:schemeClr val="tx2"/>
                </a:solidFill>
                <a:effectLst>
                  <a:outerShdw blurRad="38100" dist="38100" dir="2700000" algn="tl">
                    <a:srgbClr val="000000">
                      <a:alpha val="43137"/>
                    </a:srgbClr>
                  </a:outerShdw>
                </a:effectLst>
              </a:rPr>
              <a:t>Compresseur </a:t>
            </a:r>
          </a:p>
          <a:p>
            <a:pPr algn="ctr"/>
            <a:r>
              <a:rPr lang="fr-FR" sz="2000" b="1" dirty="0" smtClean="0">
                <a:solidFill>
                  <a:schemeClr val="tx2"/>
                </a:solidFill>
                <a:effectLst>
                  <a:outerShdw blurRad="38100" dist="38100" dir="2700000" algn="tl">
                    <a:srgbClr val="000000">
                      <a:alpha val="43137"/>
                    </a:srgbClr>
                  </a:outerShdw>
                </a:effectLst>
              </a:rPr>
              <a:t>Des Textes</a:t>
            </a:r>
          </a:p>
        </p:txBody>
      </p:sp>
    </p:spTree>
    <p:extLst>
      <p:ext uri="{BB962C8B-B14F-4D97-AF65-F5344CB8AC3E}">
        <p14:creationId xmlns:p14="http://schemas.microsoft.com/office/powerpoint/2010/main" val="1593920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9DE7F2-E890-4744-88DD-A75F5E300513}"/>
              </a:ext>
            </a:extLst>
          </p:cNvPr>
          <p:cNvSpPr>
            <a:spLocks noGrp="1"/>
          </p:cNvSpPr>
          <p:nvPr>
            <p:ph type="ctrTitle"/>
          </p:nvPr>
        </p:nvSpPr>
        <p:spPr>
          <a:xfrm>
            <a:off x="6447452" y="1098339"/>
            <a:ext cx="5505061" cy="2264112"/>
          </a:xfrm>
        </p:spPr>
        <p:txBody>
          <a:bodyPr/>
          <a:lstStyle/>
          <a:p>
            <a:r>
              <a:rPr lang="en-US" dirty="0"/>
              <a:t>Application OVERVIEW</a:t>
            </a:r>
          </a:p>
        </p:txBody>
      </p:sp>
      <p:sp>
        <p:nvSpPr>
          <p:cNvPr id="5" name="Slide Number Placeholder 4">
            <a:extLst>
              <a:ext uri="{FF2B5EF4-FFF2-40B4-BE49-F238E27FC236}">
                <a16:creationId xmlns="" xmlns:a16="http://schemas.microsoft.com/office/drawing/2014/main" id="{65AC6C41-3BBF-4721-A0AE-9007E9927EDE}"/>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70778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48582E9-520D-2361-E9C4-A2C37518D861}"/>
              </a:ext>
            </a:extLst>
          </p:cNvPr>
          <p:cNvSpPr>
            <a:spLocks noGrp="1"/>
          </p:cNvSpPr>
          <p:nvPr>
            <p:ph type="title"/>
          </p:nvPr>
        </p:nvSpPr>
        <p:spPr>
          <a:xfrm>
            <a:off x="1233487" y="214977"/>
            <a:ext cx="9725026" cy="1325880"/>
          </a:xfrm>
        </p:spPr>
        <p:txBody>
          <a:bodyPr/>
          <a:lstStyle/>
          <a:p>
            <a:r>
              <a:rPr lang="en-US" dirty="0" smtClean="0"/>
              <a:t>IMPORTER TEXTE</a:t>
            </a:r>
            <a:endParaRPr lang="en-US" dirty="0"/>
          </a:p>
        </p:txBody>
      </p:sp>
      <p:sp>
        <p:nvSpPr>
          <p:cNvPr id="14" name="Espace réservé du numéro de diapositive 13">
            <a:extLst>
              <a:ext uri="{FF2B5EF4-FFF2-40B4-BE49-F238E27FC236}">
                <a16:creationId xmlns="" xmlns:a16="http://schemas.microsoft.com/office/drawing/2014/main" id="{1F455270-FAF6-8997-2351-EFEDB33035C0}"/>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033" y="822958"/>
            <a:ext cx="10016836" cy="5733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55663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B8D7BA3-8A6F-4F51-B1EE-3B01AA004FC5}">
  <ds:schemaRefs>
    <ds:schemaRef ds:uri="http://schemas.microsoft.com/sharepoint/v3/contenttype/forms"/>
  </ds:schemaRefs>
</ds:datastoreItem>
</file>

<file path=customXml/itemProps2.xml><?xml version="1.0" encoding="utf-8"?>
<ds:datastoreItem xmlns:ds="http://schemas.openxmlformats.org/officeDocument/2006/customXml" ds:itemID="{1B19A930-1B99-4E6A-8FC0-F4EC96DB90C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E507A08B-DCB0-4B9D-A025-EFEE54EC3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TM33968143</Template>
  <TotalTime>0</TotalTime>
  <Words>170</Words>
  <Application>Microsoft Office PowerPoint</Application>
  <PresentationFormat>Custom</PresentationFormat>
  <Paragraphs>58</Paragraphs>
  <Slides>22</Slides>
  <Notes>8</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Compresseur des textes</vt:lpstr>
      <vt:lpstr>ABOUT US</vt:lpstr>
      <vt:lpstr>Programmes utilisés : </vt:lpstr>
      <vt:lpstr>PowerPoint Presentation</vt:lpstr>
      <vt:lpstr>PowerPoint Presentation</vt:lpstr>
      <vt:lpstr>PowerPoint Presentation</vt:lpstr>
      <vt:lpstr>Description </vt:lpstr>
      <vt:lpstr>Application OVERVIEW</vt:lpstr>
      <vt:lpstr>IMPORTER TEXTE</vt:lpstr>
      <vt:lpstr>ECRIRE TEXTE AU CHOIX</vt:lpstr>
      <vt:lpstr>Choisir compression : FANO-SHANNON</vt:lpstr>
      <vt:lpstr>Choisir compression : Huffmann</vt:lpstr>
      <vt:lpstr>Choisir compression : LRE</vt:lpstr>
      <vt:lpstr>STATS</vt:lpstr>
      <vt:lpstr>Fano-shannon : Affichage + Compression + Decompression</vt:lpstr>
      <vt:lpstr>PowerPoint Presentation</vt:lpstr>
      <vt:lpstr>Huffmann: Affichage + Compression + Decompression</vt:lpstr>
      <vt:lpstr>PowerPoint Presentation</vt:lpstr>
      <vt:lpstr>PowerPoint Presentation</vt:lpstr>
      <vt:lpstr>PowerPoint Presentation</vt:lpstr>
      <vt:lpstr>PowerPoint Presentation</vt:lpstr>
      <vt:lpstr>Merci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2021-05-30T21:15:46Z</dcterms:created>
  <dcterms:modified xsi:type="dcterms:W3CDTF">2024-06-07T07:23:05Z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